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fa2f79206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3fb73cb56476c"/>
  </p:sldMasterIdLst>
  <p:sldIdLst>
    <p:sldId xmlns:r="http://schemas.openxmlformats.org/officeDocument/2006/relationships" id="256" r:id="Rec8f0cc19cb34f43"/>
    <p:sldId xmlns:r="http://schemas.openxmlformats.org/officeDocument/2006/relationships" id="257" r:id="Rbe4360c9e86d4705"/>
    <p:sldId xmlns:r="http://schemas.openxmlformats.org/officeDocument/2006/relationships" id="258" r:id="R17c62754994440cc"/>
    <p:sldId xmlns:r="http://schemas.openxmlformats.org/officeDocument/2006/relationships" id="259" r:id="Re639ac08b64742f2"/>
    <p:sldId xmlns:r="http://schemas.openxmlformats.org/officeDocument/2006/relationships" id="260" r:id="R3c0092b1a94641ff"/>
    <p:sldId xmlns:r="http://schemas.openxmlformats.org/officeDocument/2006/relationships" id="261" r:id="R16acb328cfed4151"/>
    <p:sldId xmlns:r="http://schemas.openxmlformats.org/officeDocument/2006/relationships" id="262" r:id="R36be523224c0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3fb73cb56476c" /><Relationship Type="http://schemas.openxmlformats.org/officeDocument/2006/relationships/slide" Target="/ppt/slides/slide1.xml" Id="Rec8f0cc19cb34f43" /><Relationship Type="http://schemas.openxmlformats.org/officeDocument/2006/relationships/slide" Target="/ppt/slides/slide2.xml" Id="Rbe4360c9e86d4705" /><Relationship Type="http://schemas.openxmlformats.org/officeDocument/2006/relationships/slide" Target="/ppt/slides/slide3.xml" Id="R17c62754994440cc" /><Relationship Type="http://schemas.openxmlformats.org/officeDocument/2006/relationships/slide" Target="/ppt/slides/slide4.xml" Id="Re639ac08b64742f2" /><Relationship Type="http://schemas.openxmlformats.org/officeDocument/2006/relationships/slide" Target="/ppt/slides/slide5.xml" Id="R3c0092b1a94641ff" /><Relationship Type="http://schemas.openxmlformats.org/officeDocument/2006/relationships/slide" Target="/ppt/slides/slide6.xml" Id="R16acb328cfed4151" /><Relationship Type="http://schemas.openxmlformats.org/officeDocument/2006/relationships/slide" Target="/ppt/slides/slide7.xml" Id="R36be523224c0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4030b0b50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88ca28be54f60" /><Relationship Type="http://schemas.openxmlformats.org/officeDocument/2006/relationships/theme" Target="/ppt/slideMasters/theme/theme1.xml" Id="R3e65d955270d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88ca28be5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4b25dc841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678d3b8c8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5a0af1e9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a4120dd7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72c92b1d3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b283b09d7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198a6d11b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SANDSA AS ble etablert [år] og holder til i Suldalsosen.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7 484 889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Steine, Kariåsen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4237 Suldalsosen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olsteine@online.no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989 169 645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SANDSA AS</a:t>
            </a:r>
          </a:p>
        </p:txBody>
      </p:sp>
    </p:spTree>
  </p:cSld>
  <p:clrMapOvr>
    <a:masterClrMapping xmlns:a="http://schemas.openxmlformats.org/drawingml/2006/main"/>
  </p:clrMapOvr>
</p:sld>
</file>