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88a177796141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b5a5e36b94110"/>
  </p:sldMasterIdLst>
  <p:sldIdLst>
    <p:sldId xmlns:r="http://schemas.openxmlformats.org/officeDocument/2006/relationships" id="256" r:id="Rf014e4e466154fa0"/>
    <p:sldId xmlns:r="http://schemas.openxmlformats.org/officeDocument/2006/relationships" id="257" r:id="Rf1dce51fe7034f92"/>
    <p:sldId xmlns:r="http://schemas.openxmlformats.org/officeDocument/2006/relationships" id="258" r:id="R66bdbea1736b4f10"/>
    <p:sldId xmlns:r="http://schemas.openxmlformats.org/officeDocument/2006/relationships" id="259" r:id="R90e91f940da44fc0"/>
    <p:sldId xmlns:r="http://schemas.openxmlformats.org/officeDocument/2006/relationships" id="260" r:id="R4b2866a40d7c4b5b"/>
    <p:sldId xmlns:r="http://schemas.openxmlformats.org/officeDocument/2006/relationships" id="261" r:id="Rcbf7c14090984287"/>
    <p:sldId xmlns:r="http://schemas.openxmlformats.org/officeDocument/2006/relationships" id="262" r:id="R989a7bf9bae744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b5a5e36b94110" /><Relationship Type="http://schemas.openxmlformats.org/officeDocument/2006/relationships/slide" Target="/ppt/slides/slide1.xml" Id="Rf014e4e466154fa0" /><Relationship Type="http://schemas.openxmlformats.org/officeDocument/2006/relationships/slide" Target="/ppt/slides/slide2.xml" Id="Rf1dce51fe7034f92" /><Relationship Type="http://schemas.openxmlformats.org/officeDocument/2006/relationships/slide" Target="/ppt/slides/slide3.xml" Id="R66bdbea1736b4f10" /><Relationship Type="http://schemas.openxmlformats.org/officeDocument/2006/relationships/slide" Target="/ppt/slides/slide4.xml" Id="R90e91f940da44fc0" /><Relationship Type="http://schemas.openxmlformats.org/officeDocument/2006/relationships/slide" Target="/ppt/slides/slide5.xml" Id="R4b2866a40d7c4b5b" /><Relationship Type="http://schemas.openxmlformats.org/officeDocument/2006/relationships/slide" Target="/ppt/slides/slide6.xml" Id="Rcbf7c14090984287" /><Relationship Type="http://schemas.openxmlformats.org/officeDocument/2006/relationships/slide" Target="/ppt/slides/slide7.xml" Id="R989a7bf9bae744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ef93c4724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1df4b7674508" /><Relationship Type="http://schemas.openxmlformats.org/officeDocument/2006/relationships/theme" Target="/ppt/slideMasters/theme/theme1.xml" Id="Rabbc3ba771b7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e1df4b76745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bcc248e37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a8b738af646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6e4a0db7748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0af1164f7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d1323acfc49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f361f4cba4d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75ffa7cff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BILDSTEN LARS OLOF SVANTE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President Harbitz' gate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BILDSTEN AS</a:t>
            </a:r>
          </a:p>
        </p:txBody>
      </p:sp>
    </p:spTree>
  </p:cSld>
  <p:clrMapOvr>
    <a:masterClrMapping xmlns:a="http://schemas.openxmlformats.org/drawingml/2006/main"/>
  </p:clrMapOvr>
</p:sld>
</file>