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334d2dbc9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4d92b32e04ce0"/>
  </p:sldMasterIdLst>
  <p:sldIdLst>
    <p:sldId xmlns:r="http://schemas.openxmlformats.org/officeDocument/2006/relationships" id="256" r:id="Rbb892f9708ed4cfb"/>
    <p:sldId xmlns:r="http://schemas.openxmlformats.org/officeDocument/2006/relationships" id="257" r:id="Rc94f018426dc4f77"/>
    <p:sldId xmlns:r="http://schemas.openxmlformats.org/officeDocument/2006/relationships" id="258" r:id="Rc8893aae2c584bf7"/>
    <p:sldId xmlns:r="http://schemas.openxmlformats.org/officeDocument/2006/relationships" id="259" r:id="R11d5c1c11a2d48dd"/>
    <p:sldId xmlns:r="http://schemas.openxmlformats.org/officeDocument/2006/relationships" id="260" r:id="R74e30a61af5d4827"/>
    <p:sldId xmlns:r="http://schemas.openxmlformats.org/officeDocument/2006/relationships" id="261" r:id="R1f82ef8294bf4d93"/>
    <p:sldId xmlns:r="http://schemas.openxmlformats.org/officeDocument/2006/relationships" id="262" r:id="R6c81819e7983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4d92b32e04ce0" /><Relationship Type="http://schemas.openxmlformats.org/officeDocument/2006/relationships/slide" Target="/ppt/slides/slide1.xml" Id="Rbb892f9708ed4cfb" /><Relationship Type="http://schemas.openxmlformats.org/officeDocument/2006/relationships/slide" Target="/ppt/slides/slide2.xml" Id="Rc94f018426dc4f77" /><Relationship Type="http://schemas.openxmlformats.org/officeDocument/2006/relationships/slide" Target="/ppt/slides/slide3.xml" Id="Rc8893aae2c584bf7" /><Relationship Type="http://schemas.openxmlformats.org/officeDocument/2006/relationships/slide" Target="/ppt/slides/slide4.xml" Id="R11d5c1c11a2d48dd" /><Relationship Type="http://schemas.openxmlformats.org/officeDocument/2006/relationships/slide" Target="/ppt/slides/slide5.xml" Id="R74e30a61af5d4827" /><Relationship Type="http://schemas.openxmlformats.org/officeDocument/2006/relationships/slide" Target="/ppt/slides/slide6.xml" Id="R1f82ef8294bf4d93" /><Relationship Type="http://schemas.openxmlformats.org/officeDocument/2006/relationships/slide" Target="/ppt/slides/slide7.xml" Id="R6c81819e7983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9c9b74d91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ec8cabc54fd1" /><Relationship Type="http://schemas.openxmlformats.org/officeDocument/2006/relationships/theme" Target="/ppt/slideMasters/theme/theme1.xml" Id="R617c5fdddb72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5ec8cabc5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b5447af8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f828718c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49e21e415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183ba588e4a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93b542a0e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c994e5a5f4f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a7dd44aa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INVESTITUDE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INVESTITUDE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−406 131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75 791 986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626 959 907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636 959 907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HÅBREKKE JAN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Slembes veg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INVESTITUDE AS</a:t>
            </a:r>
          </a:p>
        </p:txBody>
      </p:sp>
    </p:spTree>
  </p:cSld>
  <p:clrMapOvr>
    <a:masterClrMapping xmlns:a="http://schemas.openxmlformats.org/drawingml/2006/main"/>
  </p:clrMapOvr>
</p:sld>
</file>