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4d8d828ff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b75fdd7864bd7"/>
  </p:sldMasterIdLst>
  <p:sldIdLst>
    <p:sldId xmlns:r="http://schemas.openxmlformats.org/officeDocument/2006/relationships" id="256" r:id="R38078448d8ab4f3c"/>
    <p:sldId xmlns:r="http://schemas.openxmlformats.org/officeDocument/2006/relationships" id="257" r:id="R4afb3a939f184c42"/>
    <p:sldId xmlns:r="http://schemas.openxmlformats.org/officeDocument/2006/relationships" id="258" r:id="R628db9da1dd54d99"/>
    <p:sldId xmlns:r="http://schemas.openxmlformats.org/officeDocument/2006/relationships" id="259" r:id="R1b3b8ea6a9db43f0"/>
    <p:sldId xmlns:r="http://schemas.openxmlformats.org/officeDocument/2006/relationships" id="260" r:id="R25cbfb6e3c9c46eb"/>
    <p:sldId xmlns:r="http://schemas.openxmlformats.org/officeDocument/2006/relationships" id="261" r:id="Ra492aa99259f44cf"/>
    <p:sldId xmlns:r="http://schemas.openxmlformats.org/officeDocument/2006/relationships" id="262" r:id="Rd853a9587b77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b75fdd7864bd7" /><Relationship Type="http://schemas.openxmlformats.org/officeDocument/2006/relationships/slide" Target="/ppt/slides/slide1.xml" Id="R38078448d8ab4f3c" /><Relationship Type="http://schemas.openxmlformats.org/officeDocument/2006/relationships/slide" Target="/ppt/slides/slide2.xml" Id="R4afb3a939f184c42" /><Relationship Type="http://schemas.openxmlformats.org/officeDocument/2006/relationships/slide" Target="/ppt/slides/slide3.xml" Id="R628db9da1dd54d99" /><Relationship Type="http://schemas.openxmlformats.org/officeDocument/2006/relationships/slide" Target="/ppt/slides/slide4.xml" Id="R1b3b8ea6a9db43f0" /><Relationship Type="http://schemas.openxmlformats.org/officeDocument/2006/relationships/slide" Target="/ppt/slides/slide5.xml" Id="R25cbfb6e3c9c46eb" /><Relationship Type="http://schemas.openxmlformats.org/officeDocument/2006/relationships/slide" Target="/ppt/slides/slide6.xml" Id="Ra492aa99259f44cf" /><Relationship Type="http://schemas.openxmlformats.org/officeDocument/2006/relationships/slide" Target="/ppt/slides/slide7.xml" Id="Rd853a9587b77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12e17646f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4a9d99ad477c" /><Relationship Type="http://schemas.openxmlformats.org/officeDocument/2006/relationships/theme" Target="/ppt/slideMasters/theme/theme1.xml" Id="R9dd8e752b589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c4a9d99ad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f9f3d084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5770b3cd6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46816d96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9758709b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cf3f7047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8d50232c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93520c76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ROSSEBØ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