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9bcf36a37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ace4cdbe14b94"/>
  </p:sldMasterIdLst>
  <p:sldIdLst>
    <p:sldId xmlns:r="http://schemas.openxmlformats.org/officeDocument/2006/relationships" id="256" r:id="R564290deabfa4b2f"/>
    <p:sldId xmlns:r="http://schemas.openxmlformats.org/officeDocument/2006/relationships" id="257" r:id="R67bba39fcc694345"/>
    <p:sldId xmlns:r="http://schemas.openxmlformats.org/officeDocument/2006/relationships" id="258" r:id="Rc7bf3b3ddd304519"/>
    <p:sldId xmlns:r="http://schemas.openxmlformats.org/officeDocument/2006/relationships" id="259" r:id="R6adbc56b9a524558"/>
    <p:sldId xmlns:r="http://schemas.openxmlformats.org/officeDocument/2006/relationships" id="260" r:id="R64740d467bcb4e8b"/>
    <p:sldId xmlns:r="http://schemas.openxmlformats.org/officeDocument/2006/relationships" id="261" r:id="R8c26ebd3e5474d6f"/>
    <p:sldId xmlns:r="http://schemas.openxmlformats.org/officeDocument/2006/relationships" id="262" r:id="R84551b9e9080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ace4cdbe14b94" /><Relationship Type="http://schemas.openxmlformats.org/officeDocument/2006/relationships/slide" Target="/ppt/slides/slide1.xml" Id="R564290deabfa4b2f" /><Relationship Type="http://schemas.openxmlformats.org/officeDocument/2006/relationships/slide" Target="/ppt/slides/slide2.xml" Id="R67bba39fcc694345" /><Relationship Type="http://schemas.openxmlformats.org/officeDocument/2006/relationships/slide" Target="/ppt/slides/slide3.xml" Id="Rc7bf3b3ddd304519" /><Relationship Type="http://schemas.openxmlformats.org/officeDocument/2006/relationships/slide" Target="/ppt/slides/slide4.xml" Id="R6adbc56b9a524558" /><Relationship Type="http://schemas.openxmlformats.org/officeDocument/2006/relationships/slide" Target="/ppt/slides/slide5.xml" Id="R64740d467bcb4e8b" /><Relationship Type="http://schemas.openxmlformats.org/officeDocument/2006/relationships/slide" Target="/ppt/slides/slide6.xml" Id="R8c26ebd3e5474d6f" /><Relationship Type="http://schemas.openxmlformats.org/officeDocument/2006/relationships/slide" Target="/ppt/slides/slide7.xml" Id="R84551b9e9080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e50e1c8fd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82710b7b4f6c" /><Relationship Type="http://schemas.openxmlformats.org/officeDocument/2006/relationships/theme" Target="/ppt/slideMasters/theme/theme1.xml" Id="R7c5750fad25d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982710b7b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84eeebd2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c874866cc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dc9ec825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451b08e6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27a777bf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c00d6906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79f26a505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ASTRO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3 001 966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AADNEKVAM TROND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CHRISTINE AA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AADNEKVAM JAN RICHARD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AADNEKVAM LINN-MARIELLE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98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 HOLDING AS</a:t>
            </a:r>
          </a:p>
        </p:txBody>
      </p:sp>
    </p:spTree>
  </p:cSld>
  <p:clrMapOvr>
    <a:masterClrMapping xmlns:a="http://schemas.openxmlformats.org/drawingml/2006/main"/>
  </p:clrMapOvr>
</p:sld>
</file>