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2cb2da133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1d59575114005"/>
  </p:sldMasterIdLst>
  <p:sldIdLst>
    <p:sldId xmlns:r="http://schemas.openxmlformats.org/officeDocument/2006/relationships" id="256" r:id="Rdc6d7bc614be49ee"/>
    <p:sldId xmlns:r="http://schemas.openxmlformats.org/officeDocument/2006/relationships" id="257" r:id="Rf3af3ae617794800"/>
    <p:sldId xmlns:r="http://schemas.openxmlformats.org/officeDocument/2006/relationships" id="258" r:id="R748f8f1607b549d0"/>
    <p:sldId xmlns:r="http://schemas.openxmlformats.org/officeDocument/2006/relationships" id="259" r:id="R7475f5ef934f4048"/>
    <p:sldId xmlns:r="http://schemas.openxmlformats.org/officeDocument/2006/relationships" id="260" r:id="R631ec18597ee411e"/>
    <p:sldId xmlns:r="http://schemas.openxmlformats.org/officeDocument/2006/relationships" id="261" r:id="R256df2b28b7c4e8f"/>
    <p:sldId xmlns:r="http://schemas.openxmlformats.org/officeDocument/2006/relationships" id="262" r:id="R8055d83a667b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1d59575114005" /><Relationship Type="http://schemas.openxmlformats.org/officeDocument/2006/relationships/slide" Target="/ppt/slides/slide1.xml" Id="Rdc6d7bc614be49ee" /><Relationship Type="http://schemas.openxmlformats.org/officeDocument/2006/relationships/slide" Target="/ppt/slides/slide2.xml" Id="Rf3af3ae617794800" /><Relationship Type="http://schemas.openxmlformats.org/officeDocument/2006/relationships/slide" Target="/ppt/slides/slide3.xml" Id="R748f8f1607b549d0" /><Relationship Type="http://schemas.openxmlformats.org/officeDocument/2006/relationships/slide" Target="/ppt/slides/slide4.xml" Id="R7475f5ef934f4048" /><Relationship Type="http://schemas.openxmlformats.org/officeDocument/2006/relationships/slide" Target="/ppt/slides/slide5.xml" Id="R631ec18597ee411e" /><Relationship Type="http://schemas.openxmlformats.org/officeDocument/2006/relationships/slide" Target="/ppt/slides/slide6.xml" Id="R256df2b28b7c4e8f" /><Relationship Type="http://schemas.openxmlformats.org/officeDocument/2006/relationships/slide" Target="/ppt/slides/slide7.xml" Id="R8055d83a667b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e0cc40fd9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abfaa4bb4106" /><Relationship Type="http://schemas.openxmlformats.org/officeDocument/2006/relationships/theme" Target="/ppt/slideMasters/theme/theme1.xml" Id="Rf0461669aa17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2abfaa4bb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c8a7cf6a0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e090df8ce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291f2bb0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89565fb52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234a09da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1e12ff3db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93a4731a3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M-K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M-K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35 636 565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54 358 366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MADS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KEN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M-K INVEST AS</a:t>
            </a:r>
          </a:p>
        </p:txBody>
      </p:sp>
    </p:spTree>
  </p:cSld>
  <p:clrMapOvr>
    <a:masterClrMapping xmlns:a="http://schemas.openxmlformats.org/drawingml/2006/main"/>
  </p:clrMapOvr>
</p:sld>
</file>