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8df05092cc4a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accb0fa42a422f"/>
  </p:sldMasterIdLst>
  <p:sldIdLst>
    <p:sldId xmlns:r="http://schemas.openxmlformats.org/officeDocument/2006/relationships" id="256" r:id="Rf71503d0aaa545fe"/>
    <p:sldId xmlns:r="http://schemas.openxmlformats.org/officeDocument/2006/relationships" id="257" r:id="R199e128d305a408c"/>
    <p:sldId xmlns:r="http://schemas.openxmlformats.org/officeDocument/2006/relationships" id="258" r:id="R12f80d4b2a9c478e"/>
    <p:sldId xmlns:r="http://schemas.openxmlformats.org/officeDocument/2006/relationships" id="259" r:id="Rcf78cce7e87b418b"/>
    <p:sldId xmlns:r="http://schemas.openxmlformats.org/officeDocument/2006/relationships" id="260" r:id="R67b142e479384d09"/>
    <p:sldId xmlns:r="http://schemas.openxmlformats.org/officeDocument/2006/relationships" id="261" r:id="R2bb7df4209e04c23"/>
    <p:sldId xmlns:r="http://schemas.openxmlformats.org/officeDocument/2006/relationships" id="262" r:id="Rb39669c8a1704c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accb0fa42a422f" /><Relationship Type="http://schemas.openxmlformats.org/officeDocument/2006/relationships/slide" Target="/ppt/slides/slide1.xml" Id="Rf71503d0aaa545fe" /><Relationship Type="http://schemas.openxmlformats.org/officeDocument/2006/relationships/slide" Target="/ppt/slides/slide2.xml" Id="R199e128d305a408c" /><Relationship Type="http://schemas.openxmlformats.org/officeDocument/2006/relationships/slide" Target="/ppt/slides/slide3.xml" Id="R12f80d4b2a9c478e" /><Relationship Type="http://schemas.openxmlformats.org/officeDocument/2006/relationships/slide" Target="/ppt/slides/slide4.xml" Id="Rcf78cce7e87b418b" /><Relationship Type="http://schemas.openxmlformats.org/officeDocument/2006/relationships/slide" Target="/ppt/slides/slide5.xml" Id="R67b142e479384d09" /><Relationship Type="http://schemas.openxmlformats.org/officeDocument/2006/relationships/slide" Target="/ppt/slides/slide6.xml" Id="R2bb7df4209e04c23" /><Relationship Type="http://schemas.openxmlformats.org/officeDocument/2006/relationships/slide" Target="/ppt/slides/slide7.xml" Id="Rb39669c8a1704c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ce3356184142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2b1b7312144e7" /><Relationship Type="http://schemas.openxmlformats.org/officeDocument/2006/relationships/theme" Target="/ppt/slideMasters/theme/theme1.xml" Id="R593769ac0cb146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f2b1b7312144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4f8f08c8e45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2d89fc77c40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b9a5875f246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8fcaf07a040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8a91c626e40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831635de04c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d48c6cb384a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KNUSE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KNUSE AS ble etablert [år] og holder til i Kinsarvik.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3 369 702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9 463 450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10 531 289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INGVAR HUS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Postboks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5782 Kinsarvik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ingvar@masshus.no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989 171 607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KNUSE AS</a:t>
            </a:r>
          </a:p>
        </p:txBody>
      </p:sp>
    </p:spTree>
  </p:cSld>
  <p:clrMapOvr>
    <a:masterClrMapping xmlns:a="http://schemas.openxmlformats.org/drawingml/2006/main"/>
  </p:clrMapOvr>
</p:sld>
</file>