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9efcb07e0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30a89c2f94a40"/>
  </p:sldMasterIdLst>
  <p:sldIdLst>
    <p:sldId xmlns:r="http://schemas.openxmlformats.org/officeDocument/2006/relationships" id="256" r:id="Ree9ac81509d8424f"/>
    <p:sldId xmlns:r="http://schemas.openxmlformats.org/officeDocument/2006/relationships" id="257" r:id="R83d21e94db504007"/>
    <p:sldId xmlns:r="http://schemas.openxmlformats.org/officeDocument/2006/relationships" id="258" r:id="R40683b85d1dc4408"/>
    <p:sldId xmlns:r="http://schemas.openxmlformats.org/officeDocument/2006/relationships" id="259" r:id="R08692ffcb1f6432d"/>
    <p:sldId xmlns:r="http://schemas.openxmlformats.org/officeDocument/2006/relationships" id="260" r:id="Ra89cb88f991d4249"/>
    <p:sldId xmlns:r="http://schemas.openxmlformats.org/officeDocument/2006/relationships" id="261" r:id="Rd698e44f8291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30a89c2f94a40" /><Relationship Type="http://schemas.openxmlformats.org/officeDocument/2006/relationships/slide" Target="/ppt/slides/slide1.xml" Id="Ree9ac81509d8424f" /><Relationship Type="http://schemas.openxmlformats.org/officeDocument/2006/relationships/slide" Target="/ppt/slides/slide2.xml" Id="R83d21e94db504007" /><Relationship Type="http://schemas.openxmlformats.org/officeDocument/2006/relationships/slide" Target="/ppt/slides/slide3.xml" Id="R40683b85d1dc4408" /><Relationship Type="http://schemas.openxmlformats.org/officeDocument/2006/relationships/slide" Target="/ppt/slides/slide4.xml" Id="R08692ffcb1f6432d" /><Relationship Type="http://schemas.openxmlformats.org/officeDocument/2006/relationships/slide" Target="/ppt/slides/slide5.xml" Id="Ra89cb88f991d4249" /><Relationship Type="http://schemas.openxmlformats.org/officeDocument/2006/relationships/slide" Target="/ppt/slides/slide6.xml" Id="Rd698e44f8291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31f78aa61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dcdb47b1407d" /><Relationship Type="http://schemas.openxmlformats.org/officeDocument/2006/relationships/theme" Target="/ppt/slideMasters/theme/theme1.xml" Id="R628816da2b58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edcdb47b1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0e7abf81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2a6d24d1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a987585d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abe7f406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a9430744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6d7ebfb5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