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fa18ed4f6c4e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1320edbb9b45c1"/>
  </p:sldMasterIdLst>
  <p:sldIdLst>
    <p:sldId xmlns:r="http://schemas.openxmlformats.org/officeDocument/2006/relationships" id="256" r:id="R7fedfef04c4f404d"/>
    <p:sldId xmlns:r="http://schemas.openxmlformats.org/officeDocument/2006/relationships" id="257" r:id="R981e380e1a3b44f1"/>
    <p:sldId xmlns:r="http://schemas.openxmlformats.org/officeDocument/2006/relationships" id="258" r:id="R9dcc7152e73e4051"/>
    <p:sldId xmlns:r="http://schemas.openxmlformats.org/officeDocument/2006/relationships" id="259" r:id="Rc9726c5fbe89444f"/>
    <p:sldId xmlns:r="http://schemas.openxmlformats.org/officeDocument/2006/relationships" id="260" r:id="R6d73107e53494e73"/>
    <p:sldId xmlns:r="http://schemas.openxmlformats.org/officeDocument/2006/relationships" id="261" r:id="R400539ffe6194dab"/>
    <p:sldId xmlns:r="http://schemas.openxmlformats.org/officeDocument/2006/relationships" id="262" r:id="R28b83c99772d49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320edbb9b45c1" /><Relationship Type="http://schemas.openxmlformats.org/officeDocument/2006/relationships/slide" Target="/ppt/slides/slide1.xml" Id="R7fedfef04c4f404d" /><Relationship Type="http://schemas.openxmlformats.org/officeDocument/2006/relationships/slide" Target="/ppt/slides/slide2.xml" Id="R981e380e1a3b44f1" /><Relationship Type="http://schemas.openxmlformats.org/officeDocument/2006/relationships/slide" Target="/ppt/slides/slide3.xml" Id="R9dcc7152e73e4051" /><Relationship Type="http://schemas.openxmlformats.org/officeDocument/2006/relationships/slide" Target="/ppt/slides/slide4.xml" Id="Rc9726c5fbe89444f" /><Relationship Type="http://schemas.openxmlformats.org/officeDocument/2006/relationships/slide" Target="/ppt/slides/slide5.xml" Id="R6d73107e53494e73" /><Relationship Type="http://schemas.openxmlformats.org/officeDocument/2006/relationships/slide" Target="/ppt/slides/slide6.xml" Id="R400539ffe6194dab" /><Relationship Type="http://schemas.openxmlformats.org/officeDocument/2006/relationships/slide" Target="/ppt/slides/slide7.xml" Id="R28b83c99772d49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442801ebe941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36d0b3eb841d2" /><Relationship Type="http://schemas.openxmlformats.org/officeDocument/2006/relationships/theme" Target="/ppt/slideMasters/theme/theme1.xml" Id="R4f080bf8603c4a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d36d0b3eb841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cf7f81f1f40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c7946348d48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f2e52deb54a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f6851169548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883ee77544e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5f1cde92948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de6d168ea43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 HOLDING AS ble etablert [år] og holder til i Tinn Austbygd.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4 804 351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4 129 687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7 503 261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ANETTE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LURAAS GEIR OLAV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3650 Tinn Austbygd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989 171 984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 HOLDING AS</a:t>
            </a:r>
          </a:p>
        </p:txBody>
      </p:sp>
    </p:spTree>
  </p:cSld>
  <p:clrMapOvr>
    <a:masterClrMapping xmlns:a="http://schemas.openxmlformats.org/drawingml/2006/main"/>
  </p:clrMapOvr>
</p:sld>
</file>