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b7eb1417dc4d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561dd87028466f"/>
  </p:sldMasterIdLst>
  <p:sldIdLst>
    <p:sldId xmlns:r="http://schemas.openxmlformats.org/officeDocument/2006/relationships" id="256" r:id="R5c3af9485ba5490c"/>
    <p:sldId xmlns:r="http://schemas.openxmlformats.org/officeDocument/2006/relationships" id="257" r:id="R50c82bb8253f43b7"/>
    <p:sldId xmlns:r="http://schemas.openxmlformats.org/officeDocument/2006/relationships" id="258" r:id="R3a320a4187244d2e"/>
    <p:sldId xmlns:r="http://schemas.openxmlformats.org/officeDocument/2006/relationships" id="259" r:id="Rdfa46ed18cca4db3"/>
    <p:sldId xmlns:r="http://schemas.openxmlformats.org/officeDocument/2006/relationships" id="260" r:id="R54830afe88a84486"/>
    <p:sldId xmlns:r="http://schemas.openxmlformats.org/officeDocument/2006/relationships" id="261" r:id="R2136d56fd0eb44df"/>
    <p:sldId xmlns:r="http://schemas.openxmlformats.org/officeDocument/2006/relationships" id="262" r:id="R8bdb9e8c871441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561dd87028466f" /><Relationship Type="http://schemas.openxmlformats.org/officeDocument/2006/relationships/slide" Target="/ppt/slides/slide1.xml" Id="R5c3af9485ba5490c" /><Relationship Type="http://schemas.openxmlformats.org/officeDocument/2006/relationships/slide" Target="/ppt/slides/slide2.xml" Id="R50c82bb8253f43b7" /><Relationship Type="http://schemas.openxmlformats.org/officeDocument/2006/relationships/slide" Target="/ppt/slides/slide3.xml" Id="R3a320a4187244d2e" /><Relationship Type="http://schemas.openxmlformats.org/officeDocument/2006/relationships/slide" Target="/ppt/slides/slide4.xml" Id="Rdfa46ed18cca4db3" /><Relationship Type="http://schemas.openxmlformats.org/officeDocument/2006/relationships/slide" Target="/ppt/slides/slide5.xml" Id="R54830afe88a84486" /><Relationship Type="http://schemas.openxmlformats.org/officeDocument/2006/relationships/slide" Target="/ppt/slides/slide6.xml" Id="R2136d56fd0eb44df" /><Relationship Type="http://schemas.openxmlformats.org/officeDocument/2006/relationships/slide" Target="/ppt/slides/slide7.xml" Id="R8bdb9e8c871441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80d7958afa4e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fb8bf139e428b" /><Relationship Type="http://schemas.openxmlformats.org/officeDocument/2006/relationships/theme" Target="/ppt/slideMasters/theme/theme1.xml" Id="Rbbfa87f69d7a40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0fb8bf139e42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42f9da1e64f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ff2e9251144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a57e591b042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43efe62134c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cbbfa0cad40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abb81e8d148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d6c2dfe084e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383 877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4 941 614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4 956 127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ERLING FUTSÆTER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Torsketrøa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6515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989 172 395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 HOLDING AS</a:t>
            </a:r>
          </a:p>
        </p:txBody>
      </p:sp>
    </p:spTree>
  </p:cSld>
  <p:clrMapOvr>
    <a:masterClrMapping xmlns:a="http://schemas.openxmlformats.org/drawingml/2006/main"/>
  </p:clrMapOvr>
</p:sld>
</file>