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3c6ac36da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57fee83d84ff0"/>
  </p:sldMasterIdLst>
  <p:sldIdLst>
    <p:sldId xmlns:r="http://schemas.openxmlformats.org/officeDocument/2006/relationships" id="256" r:id="R6d9c2a3e68d1498e"/>
    <p:sldId xmlns:r="http://schemas.openxmlformats.org/officeDocument/2006/relationships" id="257" r:id="R50d2efb7242243c0"/>
    <p:sldId xmlns:r="http://schemas.openxmlformats.org/officeDocument/2006/relationships" id="258" r:id="R6a2190eceb544920"/>
    <p:sldId xmlns:r="http://schemas.openxmlformats.org/officeDocument/2006/relationships" id="259" r:id="R3a0779e8b7e24208"/>
    <p:sldId xmlns:r="http://schemas.openxmlformats.org/officeDocument/2006/relationships" id="260" r:id="Rbf6baf8ba56c466a"/>
    <p:sldId xmlns:r="http://schemas.openxmlformats.org/officeDocument/2006/relationships" id="261" r:id="R25bef1cfcfcc4e6f"/>
    <p:sldId xmlns:r="http://schemas.openxmlformats.org/officeDocument/2006/relationships" id="262" r:id="R471cd03dda3f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57fee83d84ff0" /><Relationship Type="http://schemas.openxmlformats.org/officeDocument/2006/relationships/slide" Target="/ppt/slides/slide1.xml" Id="R6d9c2a3e68d1498e" /><Relationship Type="http://schemas.openxmlformats.org/officeDocument/2006/relationships/slide" Target="/ppt/slides/slide2.xml" Id="R50d2efb7242243c0" /><Relationship Type="http://schemas.openxmlformats.org/officeDocument/2006/relationships/slide" Target="/ppt/slides/slide3.xml" Id="R6a2190eceb544920" /><Relationship Type="http://schemas.openxmlformats.org/officeDocument/2006/relationships/slide" Target="/ppt/slides/slide4.xml" Id="R3a0779e8b7e24208" /><Relationship Type="http://schemas.openxmlformats.org/officeDocument/2006/relationships/slide" Target="/ppt/slides/slide5.xml" Id="Rbf6baf8ba56c466a" /><Relationship Type="http://schemas.openxmlformats.org/officeDocument/2006/relationships/slide" Target="/ppt/slides/slide6.xml" Id="R25bef1cfcfcc4e6f" /><Relationship Type="http://schemas.openxmlformats.org/officeDocument/2006/relationships/slide" Target="/ppt/slides/slide7.xml" Id="R471cd03dda3f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dfea4ebd8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68b6d0184c8c" /><Relationship Type="http://schemas.openxmlformats.org/officeDocument/2006/relationships/theme" Target="/ppt/slideMasters/theme/theme1.xml" Id="R814f9673db6f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568b6d018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450906927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6a6f8c7d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29822052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eab57ee3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bc934c5d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e226abe7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b2b13e62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ROGDE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