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8436d7920a48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37b20a13054ff7"/>
  </p:sldMasterIdLst>
  <p:sldIdLst>
    <p:sldId xmlns:r="http://schemas.openxmlformats.org/officeDocument/2006/relationships" id="256" r:id="Rf85ec44f2efe4a55"/>
    <p:sldId xmlns:r="http://schemas.openxmlformats.org/officeDocument/2006/relationships" id="257" r:id="Ra2c3c4ece5184b30"/>
    <p:sldId xmlns:r="http://schemas.openxmlformats.org/officeDocument/2006/relationships" id="258" r:id="Rc71998d113cb46ee"/>
    <p:sldId xmlns:r="http://schemas.openxmlformats.org/officeDocument/2006/relationships" id="259" r:id="Rc064e3400c3c4743"/>
    <p:sldId xmlns:r="http://schemas.openxmlformats.org/officeDocument/2006/relationships" id="260" r:id="Rc5f81c594b8f4257"/>
    <p:sldId xmlns:r="http://schemas.openxmlformats.org/officeDocument/2006/relationships" id="261" r:id="R177aedfe9cab4edc"/>
    <p:sldId xmlns:r="http://schemas.openxmlformats.org/officeDocument/2006/relationships" id="262" r:id="R5597504923b540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37b20a13054ff7" /><Relationship Type="http://schemas.openxmlformats.org/officeDocument/2006/relationships/slide" Target="/ppt/slides/slide1.xml" Id="Rf85ec44f2efe4a55" /><Relationship Type="http://schemas.openxmlformats.org/officeDocument/2006/relationships/slide" Target="/ppt/slides/slide2.xml" Id="Ra2c3c4ece5184b30" /><Relationship Type="http://schemas.openxmlformats.org/officeDocument/2006/relationships/slide" Target="/ppt/slides/slide3.xml" Id="Rc71998d113cb46ee" /><Relationship Type="http://schemas.openxmlformats.org/officeDocument/2006/relationships/slide" Target="/ppt/slides/slide4.xml" Id="Rc064e3400c3c4743" /><Relationship Type="http://schemas.openxmlformats.org/officeDocument/2006/relationships/slide" Target="/ppt/slides/slide5.xml" Id="Rc5f81c594b8f4257" /><Relationship Type="http://schemas.openxmlformats.org/officeDocument/2006/relationships/slide" Target="/ppt/slides/slide6.xml" Id="R177aedfe9cab4edc" /><Relationship Type="http://schemas.openxmlformats.org/officeDocument/2006/relationships/slide" Target="/ppt/slides/slide7.xml" Id="R5597504923b540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afffc20c574a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e006b302246a2" /><Relationship Type="http://schemas.openxmlformats.org/officeDocument/2006/relationships/theme" Target="/ppt/slideMasters/theme/theme1.xml" Id="R2ba8665656f34e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0e006b302246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f4e5892ae45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2c3dfd5e845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658999cbc4f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359194cf448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b218b387244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dc53ea49842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9af308ef948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E.SOLHAUG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E.SOLHAUG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E.SOLHAUG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E.SOLHAUG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E.SOLHAUG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E.SOLHAUG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1 544 862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10 674 468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12 902 504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E.SOLHAUG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SOLHAUG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CHRISTIAN SOLHAUG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SOLHAUG FEEN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E.SOLHAUG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3217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47 78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solhaug@dpnett.no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989 174 487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E.SOLHAUG AS</a:t>
            </a:r>
          </a:p>
        </p:txBody>
      </p:sp>
    </p:spTree>
  </p:cSld>
  <p:clrMapOvr>
    <a:masterClrMapping xmlns:a="http://schemas.openxmlformats.org/drawingml/2006/main"/>
  </p:clrMapOvr>
</p:sld>
</file>