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99d6affd7f43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f2e28f94c14cb4"/>
  </p:sldMasterIdLst>
  <p:sldIdLst>
    <p:sldId xmlns:r="http://schemas.openxmlformats.org/officeDocument/2006/relationships" id="256" r:id="R9782873480ab45e2"/>
    <p:sldId xmlns:r="http://schemas.openxmlformats.org/officeDocument/2006/relationships" id="257" r:id="R9c7566d193bf4f35"/>
    <p:sldId xmlns:r="http://schemas.openxmlformats.org/officeDocument/2006/relationships" id="258" r:id="Rb291704cf538431d"/>
    <p:sldId xmlns:r="http://schemas.openxmlformats.org/officeDocument/2006/relationships" id="259" r:id="Rd1343d162c974ff4"/>
    <p:sldId xmlns:r="http://schemas.openxmlformats.org/officeDocument/2006/relationships" id="260" r:id="R22cd58a190b74a59"/>
    <p:sldId xmlns:r="http://schemas.openxmlformats.org/officeDocument/2006/relationships" id="261" r:id="Rd9bf6745a10f47f6"/>
    <p:sldId xmlns:r="http://schemas.openxmlformats.org/officeDocument/2006/relationships" id="262" r:id="Rdf23eb901db646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f2e28f94c14cb4" /><Relationship Type="http://schemas.openxmlformats.org/officeDocument/2006/relationships/slide" Target="/ppt/slides/slide1.xml" Id="R9782873480ab45e2" /><Relationship Type="http://schemas.openxmlformats.org/officeDocument/2006/relationships/slide" Target="/ppt/slides/slide2.xml" Id="R9c7566d193bf4f35" /><Relationship Type="http://schemas.openxmlformats.org/officeDocument/2006/relationships/slide" Target="/ppt/slides/slide3.xml" Id="Rb291704cf538431d" /><Relationship Type="http://schemas.openxmlformats.org/officeDocument/2006/relationships/slide" Target="/ppt/slides/slide4.xml" Id="Rd1343d162c974ff4" /><Relationship Type="http://schemas.openxmlformats.org/officeDocument/2006/relationships/slide" Target="/ppt/slides/slide5.xml" Id="R22cd58a190b74a59" /><Relationship Type="http://schemas.openxmlformats.org/officeDocument/2006/relationships/slide" Target="/ppt/slides/slide6.xml" Id="Rd9bf6745a10f47f6" /><Relationship Type="http://schemas.openxmlformats.org/officeDocument/2006/relationships/slide" Target="/ppt/slides/slide7.xml" Id="Rdf23eb901db646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de0540f1564b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27a42fa01d4bf9" /><Relationship Type="http://schemas.openxmlformats.org/officeDocument/2006/relationships/theme" Target="/ppt/slideMasters/theme/theme1.xml" Id="R2e934aed5adb48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27a42fa01d4b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a81bfa7d4148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34eea8c8248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49faea89434f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847509ab4544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82822f1f0b48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73011a8e343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2ee5ab2b345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MØLLEVOLL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MØLLEVOLL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335 800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156 804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4 501 210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18 859 009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61 918 823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ÅSE HELGE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989 174 975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MØLLEVOLL AS</a:t>
            </a:r>
          </a:p>
        </p:txBody>
      </p:sp>
    </p:spTree>
  </p:cSld>
  <p:clrMapOvr>
    <a:masterClrMapping xmlns:a="http://schemas.openxmlformats.org/drawingml/2006/main"/>
  </p:clrMapOvr>
</p:sld>
</file>