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d434e8847a49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dba87e42824ea2"/>
  </p:sldMasterIdLst>
  <p:sldIdLst>
    <p:sldId xmlns:r="http://schemas.openxmlformats.org/officeDocument/2006/relationships" id="256" r:id="Rf83f47c4a167419b"/>
    <p:sldId xmlns:r="http://schemas.openxmlformats.org/officeDocument/2006/relationships" id="257" r:id="R9d8d5dad644544fd"/>
    <p:sldId xmlns:r="http://schemas.openxmlformats.org/officeDocument/2006/relationships" id="258" r:id="Rf07e021583c841d0"/>
    <p:sldId xmlns:r="http://schemas.openxmlformats.org/officeDocument/2006/relationships" id="259" r:id="R3d2ead0ad3c54907"/>
    <p:sldId xmlns:r="http://schemas.openxmlformats.org/officeDocument/2006/relationships" id="260" r:id="R61ed8111c2fd4df6"/>
    <p:sldId xmlns:r="http://schemas.openxmlformats.org/officeDocument/2006/relationships" id="261" r:id="R0203535148824c0a"/>
    <p:sldId xmlns:r="http://schemas.openxmlformats.org/officeDocument/2006/relationships" id="262" r:id="Rca6bd833f52d4f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dba87e42824ea2" /><Relationship Type="http://schemas.openxmlformats.org/officeDocument/2006/relationships/slide" Target="/ppt/slides/slide1.xml" Id="Rf83f47c4a167419b" /><Relationship Type="http://schemas.openxmlformats.org/officeDocument/2006/relationships/slide" Target="/ppt/slides/slide2.xml" Id="R9d8d5dad644544fd" /><Relationship Type="http://schemas.openxmlformats.org/officeDocument/2006/relationships/slide" Target="/ppt/slides/slide3.xml" Id="Rf07e021583c841d0" /><Relationship Type="http://schemas.openxmlformats.org/officeDocument/2006/relationships/slide" Target="/ppt/slides/slide4.xml" Id="R3d2ead0ad3c54907" /><Relationship Type="http://schemas.openxmlformats.org/officeDocument/2006/relationships/slide" Target="/ppt/slides/slide5.xml" Id="R61ed8111c2fd4df6" /><Relationship Type="http://schemas.openxmlformats.org/officeDocument/2006/relationships/slide" Target="/ppt/slides/slide6.xml" Id="R0203535148824c0a" /><Relationship Type="http://schemas.openxmlformats.org/officeDocument/2006/relationships/slide" Target="/ppt/slides/slide7.xml" Id="Rca6bd833f52d4f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685a91a50645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946fe4a9448b2" /><Relationship Type="http://schemas.openxmlformats.org/officeDocument/2006/relationships/theme" Target="/ppt/slideMasters/theme/theme1.xml" Id="R8890d93f7b2947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3946fe4a9448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3fbf07e4e41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d1cb92ef142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72532d41f41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a747645c747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a8c8fee0e41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471b4337545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f23677b094a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T.K.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T.K. HOLDING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1 945 506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−380 098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−4 966 357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13 776 281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170 098 985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TORLEIF KINNEBERG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989 175 017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T.K. HOLDING AS</a:t>
            </a:r>
          </a:p>
        </p:txBody>
      </p:sp>
    </p:spTree>
  </p:cSld>
  <p:clrMapOvr>
    <a:masterClrMapping xmlns:a="http://schemas.openxmlformats.org/drawingml/2006/main"/>
  </p:clrMapOvr>
</p:sld>
</file>