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b487dd6ab545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c9a72d02c14de4"/>
  </p:sldMasterIdLst>
  <p:sldIdLst>
    <p:sldId xmlns:r="http://schemas.openxmlformats.org/officeDocument/2006/relationships" id="256" r:id="R447be55b4c2e4fe2"/>
    <p:sldId xmlns:r="http://schemas.openxmlformats.org/officeDocument/2006/relationships" id="257" r:id="R4393473f6ff04eff"/>
    <p:sldId xmlns:r="http://schemas.openxmlformats.org/officeDocument/2006/relationships" id="258" r:id="Re323e04f398a4d94"/>
    <p:sldId xmlns:r="http://schemas.openxmlformats.org/officeDocument/2006/relationships" id="259" r:id="R3e929048212249b7"/>
    <p:sldId xmlns:r="http://schemas.openxmlformats.org/officeDocument/2006/relationships" id="260" r:id="Ra58a48f979ae4f31"/>
    <p:sldId xmlns:r="http://schemas.openxmlformats.org/officeDocument/2006/relationships" id="261" r:id="Re91457d40b4244fd"/>
    <p:sldId xmlns:r="http://schemas.openxmlformats.org/officeDocument/2006/relationships" id="262" r:id="R8bc1914c227545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c9a72d02c14de4" /><Relationship Type="http://schemas.openxmlformats.org/officeDocument/2006/relationships/slide" Target="/ppt/slides/slide1.xml" Id="R447be55b4c2e4fe2" /><Relationship Type="http://schemas.openxmlformats.org/officeDocument/2006/relationships/slide" Target="/ppt/slides/slide2.xml" Id="R4393473f6ff04eff" /><Relationship Type="http://schemas.openxmlformats.org/officeDocument/2006/relationships/slide" Target="/ppt/slides/slide3.xml" Id="Re323e04f398a4d94" /><Relationship Type="http://schemas.openxmlformats.org/officeDocument/2006/relationships/slide" Target="/ppt/slides/slide4.xml" Id="R3e929048212249b7" /><Relationship Type="http://schemas.openxmlformats.org/officeDocument/2006/relationships/slide" Target="/ppt/slides/slide5.xml" Id="Ra58a48f979ae4f31" /><Relationship Type="http://schemas.openxmlformats.org/officeDocument/2006/relationships/slide" Target="/ppt/slides/slide6.xml" Id="Re91457d40b4244fd" /><Relationship Type="http://schemas.openxmlformats.org/officeDocument/2006/relationships/slide" Target="/ppt/slides/slide7.xml" Id="R8bc1914c227545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d1dab78d2c45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2ab71a63b46b5" /><Relationship Type="http://schemas.openxmlformats.org/officeDocument/2006/relationships/theme" Target="/ppt/slideMasters/theme/theme1.xml" Id="Rda78dcf48ae444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72ab71a63b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29f3a20a742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ff9a7bc264b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2c1a88f2941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b855b521349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390d859f7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aa58d18f742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58696f83d41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ESMAR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−61 402 412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101 364 564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610 533 991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912 070 089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RACCE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EIDE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Stiklestadveien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ESMAR AS</a:t>
            </a:r>
          </a:p>
        </p:txBody>
      </p:sp>
    </p:spTree>
  </p:cSld>
  <p:clrMapOvr>
    <a:masterClrMapping xmlns:a="http://schemas.openxmlformats.org/drawingml/2006/main"/>
  </p:clrMapOvr>
</p:sld>
</file>