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91ef28baea42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97fcd469bc4ad8"/>
  </p:sldMasterIdLst>
  <p:sldIdLst>
    <p:sldId xmlns:r="http://schemas.openxmlformats.org/officeDocument/2006/relationships" id="256" r:id="R78d6d47f6a3b4184"/>
    <p:sldId xmlns:r="http://schemas.openxmlformats.org/officeDocument/2006/relationships" id="257" r:id="R6b612fb279804e3c"/>
    <p:sldId xmlns:r="http://schemas.openxmlformats.org/officeDocument/2006/relationships" id="258" r:id="R80fcb4a637594ee7"/>
    <p:sldId xmlns:r="http://schemas.openxmlformats.org/officeDocument/2006/relationships" id="259" r:id="R89230391389b4083"/>
    <p:sldId xmlns:r="http://schemas.openxmlformats.org/officeDocument/2006/relationships" id="260" r:id="R336bd85bc5994bc1"/>
    <p:sldId xmlns:r="http://schemas.openxmlformats.org/officeDocument/2006/relationships" id="261" r:id="R824e52564487449b"/>
    <p:sldId xmlns:r="http://schemas.openxmlformats.org/officeDocument/2006/relationships" id="262" r:id="R34246756fb4d45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7fcd469bc4ad8" /><Relationship Type="http://schemas.openxmlformats.org/officeDocument/2006/relationships/slide" Target="/ppt/slides/slide1.xml" Id="R78d6d47f6a3b4184" /><Relationship Type="http://schemas.openxmlformats.org/officeDocument/2006/relationships/slide" Target="/ppt/slides/slide2.xml" Id="R6b612fb279804e3c" /><Relationship Type="http://schemas.openxmlformats.org/officeDocument/2006/relationships/slide" Target="/ppt/slides/slide3.xml" Id="R80fcb4a637594ee7" /><Relationship Type="http://schemas.openxmlformats.org/officeDocument/2006/relationships/slide" Target="/ppt/slides/slide4.xml" Id="R89230391389b4083" /><Relationship Type="http://schemas.openxmlformats.org/officeDocument/2006/relationships/slide" Target="/ppt/slides/slide5.xml" Id="R336bd85bc5994bc1" /><Relationship Type="http://schemas.openxmlformats.org/officeDocument/2006/relationships/slide" Target="/ppt/slides/slide6.xml" Id="R824e52564487449b" /><Relationship Type="http://schemas.openxmlformats.org/officeDocument/2006/relationships/slide" Target="/ppt/slides/slide7.xml" Id="R34246756fb4d45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fb79ffbad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e6d60471a4b02" /><Relationship Type="http://schemas.openxmlformats.org/officeDocument/2006/relationships/theme" Target="/ppt/slideMasters/theme/theme1.xml" Id="Rad73ab1be34b43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ae6d60471a4b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80888eba741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78a8ab9e743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ae2c5edeb48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5a5654639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9223409b549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fe8b1f0ed40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9ebb9bb4041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GEISCHA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GEISCHA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GEISCHA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GEISCHA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GEISCHA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GEISCHA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10 570 410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28 064 057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33 068 658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GEISCHA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MARTINIUS OTTESEN  –  59,1 %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OTTESEN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OTTESEN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 AARAM OLSEN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GEISCHA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Thorstein Lundes veg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989 175 610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GEISCHA AS</a:t>
            </a:r>
          </a:p>
        </p:txBody>
      </p:sp>
    </p:spTree>
  </p:cSld>
  <p:clrMapOvr>
    <a:masterClrMapping xmlns:a="http://schemas.openxmlformats.org/drawingml/2006/main"/>
  </p:clrMapOvr>
</p:sld>
</file>