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10e2c4231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dbcc4b250e43ae"/>
  </p:sldMasterIdLst>
  <p:sldIdLst>
    <p:sldId xmlns:r="http://schemas.openxmlformats.org/officeDocument/2006/relationships" id="256" r:id="Re5c8aa96c00a449b"/>
    <p:sldId xmlns:r="http://schemas.openxmlformats.org/officeDocument/2006/relationships" id="257" r:id="R2ac21a673e0247ec"/>
    <p:sldId xmlns:r="http://schemas.openxmlformats.org/officeDocument/2006/relationships" id="258" r:id="R379631d8c8b644ff"/>
    <p:sldId xmlns:r="http://schemas.openxmlformats.org/officeDocument/2006/relationships" id="259" r:id="R4d944a8969da4e2d"/>
    <p:sldId xmlns:r="http://schemas.openxmlformats.org/officeDocument/2006/relationships" id="260" r:id="R498ea9bd39d74ce2"/>
    <p:sldId xmlns:r="http://schemas.openxmlformats.org/officeDocument/2006/relationships" id="261" r:id="R2bc61c3665804e59"/>
    <p:sldId xmlns:r="http://schemas.openxmlformats.org/officeDocument/2006/relationships" id="262" r:id="R10cba023174a4c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bcc4b250e43ae" /><Relationship Type="http://schemas.openxmlformats.org/officeDocument/2006/relationships/slide" Target="/ppt/slides/slide1.xml" Id="Re5c8aa96c00a449b" /><Relationship Type="http://schemas.openxmlformats.org/officeDocument/2006/relationships/slide" Target="/ppt/slides/slide2.xml" Id="R2ac21a673e0247ec" /><Relationship Type="http://schemas.openxmlformats.org/officeDocument/2006/relationships/slide" Target="/ppt/slides/slide3.xml" Id="R379631d8c8b644ff" /><Relationship Type="http://schemas.openxmlformats.org/officeDocument/2006/relationships/slide" Target="/ppt/slides/slide4.xml" Id="R4d944a8969da4e2d" /><Relationship Type="http://schemas.openxmlformats.org/officeDocument/2006/relationships/slide" Target="/ppt/slides/slide5.xml" Id="R498ea9bd39d74ce2" /><Relationship Type="http://schemas.openxmlformats.org/officeDocument/2006/relationships/slide" Target="/ppt/slides/slide6.xml" Id="R2bc61c3665804e59" /><Relationship Type="http://schemas.openxmlformats.org/officeDocument/2006/relationships/slide" Target="/ppt/slides/slide7.xml" Id="R10cba023174a4c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493ca8d6149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b264c0e974e07" /><Relationship Type="http://schemas.openxmlformats.org/officeDocument/2006/relationships/theme" Target="/ppt/slideMasters/theme/theme1.xml" Id="Re96cc9f3d6c146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4b264c0e974e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40ca7bb4d46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43ff4d7ff4a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cbef567bb4c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06582faf044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58eb9c666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dad0efa9c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c8342ce94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