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47c4551af6e4bf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f393d27f07249ef"/>
  </p:sldMasterIdLst>
  <p:sldIdLst>
    <p:sldId xmlns:r="http://schemas.openxmlformats.org/officeDocument/2006/relationships" id="256" r:id="Ra8ac0b073f014f7e"/>
    <p:sldId xmlns:r="http://schemas.openxmlformats.org/officeDocument/2006/relationships" id="257" r:id="R6b050d6f08de4590"/>
    <p:sldId xmlns:r="http://schemas.openxmlformats.org/officeDocument/2006/relationships" id="258" r:id="R35fe180999f2432a"/>
    <p:sldId xmlns:r="http://schemas.openxmlformats.org/officeDocument/2006/relationships" id="259" r:id="R97aace68322d4d9a"/>
    <p:sldId xmlns:r="http://schemas.openxmlformats.org/officeDocument/2006/relationships" id="260" r:id="R86734204159b48ac"/>
    <p:sldId xmlns:r="http://schemas.openxmlformats.org/officeDocument/2006/relationships" id="261" r:id="R85bfa3b0603f48fe"/>
    <p:sldId xmlns:r="http://schemas.openxmlformats.org/officeDocument/2006/relationships" id="262" r:id="R1ec3c2c49c1e41f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393d27f07249ef" /><Relationship Type="http://schemas.openxmlformats.org/officeDocument/2006/relationships/slide" Target="/ppt/slides/slide1.xml" Id="Ra8ac0b073f014f7e" /><Relationship Type="http://schemas.openxmlformats.org/officeDocument/2006/relationships/slide" Target="/ppt/slides/slide2.xml" Id="R6b050d6f08de4590" /><Relationship Type="http://schemas.openxmlformats.org/officeDocument/2006/relationships/slide" Target="/ppt/slides/slide3.xml" Id="R35fe180999f2432a" /><Relationship Type="http://schemas.openxmlformats.org/officeDocument/2006/relationships/slide" Target="/ppt/slides/slide4.xml" Id="R97aace68322d4d9a" /><Relationship Type="http://schemas.openxmlformats.org/officeDocument/2006/relationships/slide" Target="/ppt/slides/slide5.xml" Id="R86734204159b48ac" /><Relationship Type="http://schemas.openxmlformats.org/officeDocument/2006/relationships/slide" Target="/ppt/slides/slide6.xml" Id="R85bfa3b0603f48fe" /><Relationship Type="http://schemas.openxmlformats.org/officeDocument/2006/relationships/slide" Target="/ppt/slides/slide7.xml" Id="R1ec3c2c49c1e41f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1a322acc50442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f50483b21a4832" /><Relationship Type="http://schemas.openxmlformats.org/officeDocument/2006/relationships/theme" Target="/ppt/slideMasters/theme/theme1.xml" Id="Reb5be265537f4c4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ff50483b21a483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85dd1bc58c4b6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4de3b5748e499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88310252b1469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ba0326c6684be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4ec49c5ebd420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4a53c387554da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01f3d3e4b3451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ANNE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−82 049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951 891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45 063 228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51 371 326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KROGSRUD LUNDEVALL  –  99,0 %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KROGSRUD LUNDEVALL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Anne Krogsrud Lundevall, Kristinelundveien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989 175 696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ANNE AS</a:t>
            </a:r>
          </a:p>
        </p:txBody>
      </p:sp>
    </p:spTree>
  </p:cSld>
  <p:clrMapOvr>
    <a:masterClrMapping xmlns:a="http://schemas.openxmlformats.org/drawingml/2006/main"/>
  </p:clrMapOvr>
</p:sld>
</file>