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c585c97c0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ca74e9d9b4437"/>
  </p:sldMasterIdLst>
  <p:sldIdLst>
    <p:sldId xmlns:r="http://schemas.openxmlformats.org/officeDocument/2006/relationships" id="256" r:id="R99aed2cb8db246b8"/>
    <p:sldId xmlns:r="http://schemas.openxmlformats.org/officeDocument/2006/relationships" id="257" r:id="Rf1475f152a5f4dd3"/>
    <p:sldId xmlns:r="http://schemas.openxmlformats.org/officeDocument/2006/relationships" id="258" r:id="Rc21632271f764540"/>
    <p:sldId xmlns:r="http://schemas.openxmlformats.org/officeDocument/2006/relationships" id="259" r:id="Red56d7d8d9534c3c"/>
    <p:sldId xmlns:r="http://schemas.openxmlformats.org/officeDocument/2006/relationships" id="260" r:id="Ra376802e55a04155"/>
    <p:sldId xmlns:r="http://schemas.openxmlformats.org/officeDocument/2006/relationships" id="261" r:id="R08fe17d68ec3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ca74e9d9b4437" /><Relationship Type="http://schemas.openxmlformats.org/officeDocument/2006/relationships/slide" Target="/ppt/slides/slide1.xml" Id="R99aed2cb8db246b8" /><Relationship Type="http://schemas.openxmlformats.org/officeDocument/2006/relationships/slide" Target="/ppt/slides/slide2.xml" Id="Rf1475f152a5f4dd3" /><Relationship Type="http://schemas.openxmlformats.org/officeDocument/2006/relationships/slide" Target="/ppt/slides/slide3.xml" Id="Rc21632271f764540" /><Relationship Type="http://schemas.openxmlformats.org/officeDocument/2006/relationships/slide" Target="/ppt/slides/slide4.xml" Id="Red56d7d8d9534c3c" /><Relationship Type="http://schemas.openxmlformats.org/officeDocument/2006/relationships/slide" Target="/ppt/slides/slide5.xml" Id="Ra376802e55a04155" /><Relationship Type="http://schemas.openxmlformats.org/officeDocument/2006/relationships/slide" Target="/ppt/slides/slide6.xml" Id="R08fe17d68ec3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818c4cf14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15452d3f4c78" /><Relationship Type="http://schemas.openxmlformats.org/officeDocument/2006/relationships/theme" Target="/ppt/slideMasters/theme/theme1.xml" Id="R95004e9e2615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d15452d3f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50962388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2330e423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1a3386e6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4f3a105e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a21c7ad8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f4b8927d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