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279f1a4e6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b765c04d54aa3"/>
  </p:sldMasterIdLst>
  <p:sldIdLst>
    <p:sldId xmlns:r="http://schemas.openxmlformats.org/officeDocument/2006/relationships" id="256" r:id="Rf6cc81a924f34c12"/>
    <p:sldId xmlns:r="http://schemas.openxmlformats.org/officeDocument/2006/relationships" id="257" r:id="R719ae98bec3b42e7"/>
    <p:sldId xmlns:r="http://schemas.openxmlformats.org/officeDocument/2006/relationships" id="258" r:id="R1c56a631b90a4959"/>
    <p:sldId xmlns:r="http://schemas.openxmlformats.org/officeDocument/2006/relationships" id="259" r:id="Re70541984cc04f70"/>
    <p:sldId xmlns:r="http://schemas.openxmlformats.org/officeDocument/2006/relationships" id="260" r:id="R96832affb77c4c61"/>
    <p:sldId xmlns:r="http://schemas.openxmlformats.org/officeDocument/2006/relationships" id="261" r:id="R9fa527602deb4bb9"/>
    <p:sldId xmlns:r="http://schemas.openxmlformats.org/officeDocument/2006/relationships" id="262" r:id="R892d4485e678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b765c04d54aa3" /><Relationship Type="http://schemas.openxmlformats.org/officeDocument/2006/relationships/slide" Target="/ppt/slides/slide1.xml" Id="Rf6cc81a924f34c12" /><Relationship Type="http://schemas.openxmlformats.org/officeDocument/2006/relationships/slide" Target="/ppt/slides/slide2.xml" Id="R719ae98bec3b42e7" /><Relationship Type="http://schemas.openxmlformats.org/officeDocument/2006/relationships/slide" Target="/ppt/slides/slide3.xml" Id="R1c56a631b90a4959" /><Relationship Type="http://schemas.openxmlformats.org/officeDocument/2006/relationships/slide" Target="/ppt/slides/slide4.xml" Id="Re70541984cc04f70" /><Relationship Type="http://schemas.openxmlformats.org/officeDocument/2006/relationships/slide" Target="/ppt/slides/slide5.xml" Id="R96832affb77c4c61" /><Relationship Type="http://schemas.openxmlformats.org/officeDocument/2006/relationships/slide" Target="/ppt/slides/slide6.xml" Id="R9fa527602deb4bb9" /><Relationship Type="http://schemas.openxmlformats.org/officeDocument/2006/relationships/slide" Target="/ppt/slides/slide7.xml" Id="R892d4485e678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643d024d5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162eaae84c90" /><Relationship Type="http://schemas.openxmlformats.org/officeDocument/2006/relationships/theme" Target="/ppt/slideMasters/theme/theme1.xml" Id="R8ea8a7b76225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5162eaae8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86b0bf558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3c798fe24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60cb01459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fedc52a4e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030b8ae9c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5996a70c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96282a10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