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bfb5a8c0c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abe9bf7ff46ab"/>
  </p:sldMasterIdLst>
  <p:sldIdLst>
    <p:sldId xmlns:r="http://schemas.openxmlformats.org/officeDocument/2006/relationships" id="256" r:id="Rf9c753a70e884c4d"/>
    <p:sldId xmlns:r="http://schemas.openxmlformats.org/officeDocument/2006/relationships" id="257" r:id="R68b01e23b7314c78"/>
    <p:sldId xmlns:r="http://schemas.openxmlformats.org/officeDocument/2006/relationships" id="258" r:id="R8faf4e92d32c4592"/>
    <p:sldId xmlns:r="http://schemas.openxmlformats.org/officeDocument/2006/relationships" id="259" r:id="Re703eec01e1f4823"/>
    <p:sldId xmlns:r="http://schemas.openxmlformats.org/officeDocument/2006/relationships" id="260" r:id="Rb6c1d03386b745b9"/>
    <p:sldId xmlns:r="http://schemas.openxmlformats.org/officeDocument/2006/relationships" id="261" r:id="R9dfcc2957f4347f5"/>
    <p:sldId xmlns:r="http://schemas.openxmlformats.org/officeDocument/2006/relationships" id="262" r:id="R5bbdd2950f83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abe9bf7ff46ab" /><Relationship Type="http://schemas.openxmlformats.org/officeDocument/2006/relationships/slide" Target="/ppt/slides/slide1.xml" Id="Rf9c753a70e884c4d" /><Relationship Type="http://schemas.openxmlformats.org/officeDocument/2006/relationships/slide" Target="/ppt/slides/slide2.xml" Id="R68b01e23b7314c78" /><Relationship Type="http://schemas.openxmlformats.org/officeDocument/2006/relationships/slide" Target="/ppt/slides/slide3.xml" Id="R8faf4e92d32c4592" /><Relationship Type="http://schemas.openxmlformats.org/officeDocument/2006/relationships/slide" Target="/ppt/slides/slide4.xml" Id="Re703eec01e1f4823" /><Relationship Type="http://schemas.openxmlformats.org/officeDocument/2006/relationships/slide" Target="/ppt/slides/slide5.xml" Id="Rb6c1d03386b745b9" /><Relationship Type="http://schemas.openxmlformats.org/officeDocument/2006/relationships/slide" Target="/ppt/slides/slide6.xml" Id="R9dfcc2957f4347f5" /><Relationship Type="http://schemas.openxmlformats.org/officeDocument/2006/relationships/slide" Target="/ppt/slides/slide7.xml" Id="R5bbdd2950f83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104157d79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9e891efe43ca" /><Relationship Type="http://schemas.openxmlformats.org/officeDocument/2006/relationships/theme" Target="/ppt/slideMasters/theme/theme1.xml" Id="R3550aefef358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d9e891efe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c2d7ac34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213653fb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70c96d75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c43112a7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b65ad7cb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3b315a72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9cde6e66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