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293ebfd2f3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4d51327da3439f"/>
  </p:sldMasterIdLst>
  <p:sldIdLst>
    <p:sldId xmlns:r="http://schemas.openxmlformats.org/officeDocument/2006/relationships" id="256" r:id="R08c915125d2743be"/>
    <p:sldId xmlns:r="http://schemas.openxmlformats.org/officeDocument/2006/relationships" id="257" r:id="Rd4bce7e37a684a5c"/>
    <p:sldId xmlns:r="http://schemas.openxmlformats.org/officeDocument/2006/relationships" id="258" r:id="Rcbfc162d31304818"/>
    <p:sldId xmlns:r="http://schemas.openxmlformats.org/officeDocument/2006/relationships" id="259" r:id="R2abf874d3b0e4cdd"/>
    <p:sldId xmlns:r="http://schemas.openxmlformats.org/officeDocument/2006/relationships" id="260" r:id="Ra5b3a95caca840ab"/>
    <p:sldId xmlns:r="http://schemas.openxmlformats.org/officeDocument/2006/relationships" id="261" r:id="R8e9c89b1bbcf4c88"/>
    <p:sldId xmlns:r="http://schemas.openxmlformats.org/officeDocument/2006/relationships" id="262" r:id="Ra31aad2e804c4e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d51327da3439f" /><Relationship Type="http://schemas.openxmlformats.org/officeDocument/2006/relationships/slide" Target="/ppt/slides/slide1.xml" Id="R08c915125d2743be" /><Relationship Type="http://schemas.openxmlformats.org/officeDocument/2006/relationships/slide" Target="/ppt/slides/slide2.xml" Id="Rd4bce7e37a684a5c" /><Relationship Type="http://schemas.openxmlformats.org/officeDocument/2006/relationships/slide" Target="/ppt/slides/slide3.xml" Id="Rcbfc162d31304818" /><Relationship Type="http://schemas.openxmlformats.org/officeDocument/2006/relationships/slide" Target="/ppt/slides/slide4.xml" Id="R2abf874d3b0e4cdd" /><Relationship Type="http://schemas.openxmlformats.org/officeDocument/2006/relationships/slide" Target="/ppt/slides/slide5.xml" Id="Ra5b3a95caca840ab" /><Relationship Type="http://schemas.openxmlformats.org/officeDocument/2006/relationships/slide" Target="/ppt/slides/slide6.xml" Id="R8e9c89b1bbcf4c88" /><Relationship Type="http://schemas.openxmlformats.org/officeDocument/2006/relationships/slide" Target="/ppt/slides/slide7.xml" Id="Ra31aad2e804c4e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a87002182747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3c5d8c1bc4090" /><Relationship Type="http://schemas.openxmlformats.org/officeDocument/2006/relationships/theme" Target="/ppt/slideMasters/theme/theme1.xml" Id="R89b959f8fea646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73c5d8c1bc40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68ce6604c145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5e807e9b5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0f4814b164a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dcd6f1a22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39629f6f1646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ab6d0e63041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a0530d6b1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ORDIN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ORDIN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−134 439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3 580 956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3 682 565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HØILAND ORDIN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ORDIN AS</a:t>
            </a:r>
          </a:p>
        </p:txBody>
      </p:sp>
    </p:spTree>
  </p:cSld>
  <p:clrMapOvr>
    <a:masterClrMapping xmlns:a="http://schemas.openxmlformats.org/drawingml/2006/main"/>
  </p:clrMapOvr>
</p:sld>
</file>