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9db93a84b49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1e5a4630248dc"/>
  </p:sldMasterIdLst>
  <p:sldIdLst>
    <p:sldId xmlns:r="http://schemas.openxmlformats.org/officeDocument/2006/relationships" id="256" r:id="R32068cc421254caf"/>
    <p:sldId xmlns:r="http://schemas.openxmlformats.org/officeDocument/2006/relationships" id="257" r:id="R8532508af9c94cd1"/>
    <p:sldId xmlns:r="http://schemas.openxmlformats.org/officeDocument/2006/relationships" id="258" r:id="Ra36b523da72d47e0"/>
    <p:sldId xmlns:r="http://schemas.openxmlformats.org/officeDocument/2006/relationships" id="259" r:id="R738ae37927c04e84"/>
    <p:sldId xmlns:r="http://schemas.openxmlformats.org/officeDocument/2006/relationships" id="260" r:id="Ra54411c1653e4f2d"/>
    <p:sldId xmlns:r="http://schemas.openxmlformats.org/officeDocument/2006/relationships" id="261" r:id="Rdffdabd806354405"/>
    <p:sldId xmlns:r="http://schemas.openxmlformats.org/officeDocument/2006/relationships" id="262" r:id="Rd32fa1c82537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1e5a4630248dc" /><Relationship Type="http://schemas.openxmlformats.org/officeDocument/2006/relationships/slide" Target="/ppt/slides/slide1.xml" Id="R32068cc421254caf" /><Relationship Type="http://schemas.openxmlformats.org/officeDocument/2006/relationships/slide" Target="/ppt/slides/slide2.xml" Id="R8532508af9c94cd1" /><Relationship Type="http://schemas.openxmlformats.org/officeDocument/2006/relationships/slide" Target="/ppt/slides/slide3.xml" Id="Ra36b523da72d47e0" /><Relationship Type="http://schemas.openxmlformats.org/officeDocument/2006/relationships/slide" Target="/ppt/slides/slide4.xml" Id="R738ae37927c04e84" /><Relationship Type="http://schemas.openxmlformats.org/officeDocument/2006/relationships/slide" Target="/ppt/slides/slide5.xml" Id="Ra54411c1653e4f2d" /><Relationship Type="http://schemas.openxmlformats.org/officeDocument/2006/relationships/slide" Target="/ppt/slides/slide6.xml" Id="Rdffdabd806354405" /><Relationship Type="http://schemas.openxmlformats.org/officeDocument/2006/relationships/slide" Target="/ppt/slides/slide7.xml" Id="Rd32fa1c82537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ee6b5bf4c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be947c9024ec3" /><Relationship Type="http://schemas.openxmlformats.org/officeDocument/2006/relationships/theme" Target="/ppt/slideMasters/theme/theme1.xml" Id="R046c443d7ce1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5be947c902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63a10e47c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afafc3f26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72989f09c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79e6a998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caaba68d44c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94d74196f42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38aa0d750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INGUN MOE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 MOE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1 594 184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3 771 538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4 278 686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Ferstadsveg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INGUN MOE INVEST AS</a:t>
            </a:r>
          </a:p>
        </p:txBody>
      </p:sp>
    </p:spTree>
  </p:cSld>
  <p:clrMapOvr>
    <a:masterClrMapping xmlns:a="http://schemas.openxmlformats.org/drawingml/2006/main"/>
  </p:clrMapOvr>
</p:sld>
</file>