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13fa46512948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45654902a74cdd"/>
  </p:sldMasterIdLst>
  <p:sldIdLst>
    <p:sldId xmlns:r="http://schemas.openxmlformats.org/officeDocument/2006/relationships" id="256" r:id="Rfa2a59549898416c"/>
    <p:sldId xmlns:r="http://schemas.openxmlformats.org/officeDocument/2006/relationships" id="257" r:id="Rdf0dbd16ab5f4b43"/>
    <p:sldId xmlns:r="http://schemas.openxmlformats.org/officeDocument/2006/relationships" id="258" r:id="R1dd1dd1925704819"/>
    <p:sldId xmlns:r="http://schemas.openxmlformats.org/officeDocument/2006/relationships" id="259" r:id="Rba4fa588035343d0"/>
    <p:sldId xmlns:r="http://schemas.openxmlformats.org/officeDocument/2006/relationships" id="260" r:id="R78f566bcf5944a11"/>
    <p:sldId xmlns:r="http://schemas.openxmlformats.org/officeDocument/2006/relationships" id="261" r:id="R3c0b1890aec84f31"/>
    <p:sldId xmlns:r="http://schemas.openxmlformats.org/officeDocument/2006/relationships" id="262" r:id="R19030b05caa44e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5654902a74cdd" /><Relationship Type="http://schemas.openxmlformats.org/officeDocument/2006/relationships/slide" Target="/ppt/slides/slide1.xml" Id="Rfa2a59549898416c" /><Relationship Type="http://schemas.openxmlformats.org/officeDocument/2006/relationships/slide" Target="/ppt/slides/slide2.xml" Id="Rdf0dbd16ab5f4b43" /><Relationship Type="http://schemas.openxmlformats.org/officeDocument/2006/relationships/slide" Target="/ppt/slides/slide3.xml" Id="R1dd1dd1925704819" /><Relationship Type="http://schemas.openxmlformats.org/officeDocument/2006/relationships/slide" Target="/ppt/slides/slide4.xml" Id="Rba4fa588035343d0" /><Relationship Type="http://schemas.openxmlformats.org/officeDocument/2006/relationships/slide" Target="/ppt/slides/slide5.xml" Id="R78f566bcf5944a11" /><Relationship Type="http://schemas.openxmlformats.org/officeDocument/2006/relationships/slide" Target="/ppt/slides/slide6.xml" Id="R3c0b1890aec84f31" /><Relationship Type="http://schemas.openxmlformats.org/officeDocument/2006/relationships/slide" Target="/ppt/slides/slide7.xml" Id="R19030b05caa44e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f49c1b48540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38e205e324c8f" /><Relationship Type="http://schemas.openxmlformats.org/officeDocument/2006/relationships/theme" Target="/ppt/slideMasters/theme/theme1.xml" Id="R6c08e0cfd09f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f38e205e324c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f23896a6340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281653a4d4e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854c0703540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7a4a3af6348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39998a83340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7064e60884a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bd215f04841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MOE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MOE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MOE INVEST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MOE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MOE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MOE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1 515 929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1 641 153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1 644 356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MOE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KRISTIAN 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MOE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Movollen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7091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MOE INVEST AS</a:t>
            </a:r>
          </a:p>
        </p:txBody>
      </p:sp>
    </p:spTree>
  </p:cSld>
  <p:clrMapOvr>
    <a:masterClrMapping xmlns:a="http://schemas.openxmlformats.org/drawingml/2006/main"/>
  </p:clrMapOvr>
</p:sld>
</file>