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cbf4193e0449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e5e6348ffb4a31"/>
  </p:sldMasterIdLst>
  <p:sldIdLst>
    <p:sldId xmlns:r="http://schemas.openxmlformats.org/officeDocument/2006/relationships" id="256" r:id="Ra05f46004abd47c1"/>
    <p:sldId xmlns:r="http://schemas.openxmlformats.org/officeDocument/2006/relationships" id="257" r:id="R2fda8d740d7b4409"/>
    <p:sldId xmlns:r="http://schemas.openxmlformats.org/officeDocument/2006/relationships" id="258" r:id="Rfa30742f9724483a"/>
    <p:sldId xmlns:r="http://schemas.openxmlformats.org/officeDocument/2006/relationships" id="259" r:id="R5dd2004060734c97"/>
    <p:sldId xmlns:r="http://schemas.openxmlformats.org/officeDocument/2006/relationships" id="260" r:id="Rcbddd1506a414061"/>
    <p:sldId xmlns:r="http://schemas.openxmlformats.org/officeDocument/2006/relationships" id="261" r:id="R96a949dffd0b436f"/>
    <p:sldId xmlns:r="http://schemas.openxmlformats.org/officeDocument/2006/relationships" id="262" r:id="R2ce4be02eb0c49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e5e6348ffb4a31" /><Relationship Type="http://schemas.openxmlformats.org/officeDocument/2006/relationships/slide" Target="/ppt/slides/slide1.xml" Id="Ra05f46004abd47c1" /><Relationship Type="http://schemas.openxmlformats.org/officeDocument/2006/relationships/slide" Target="/ppt/slides/slide2.xml" Id="R2fda8d740d7b4409" /><Relationship Type="http://schemas.openxmlformats.org/officeDocument/2006/relationships/slide" Target="/ppt/slides/slide3.xml" Id="Rfa30742f9724483a" /><Relationship Type="http://schemas.openxmlformats.org/officeDocument/2006/relationships/slide" Target="/ppt/slides/slide4.xml" Id="R5dd2004060734c97" /><Relationship Type="http://schemas.openxmlformats.org/officeDocument/2006/relationships/slide" Target="/ppt/slides/slide5.xml" Id="Rcbddd1506a414061" /><Relationship Type="http://schemas.openxmlformats.org/officeDocument/2006/relationships/slide" Target="/ppt/slides/slide6.xml" Id="R96a949dffd0b436f" /><Relationship Type="http://schemas.openxmlformats.org/officeDocument/2006/relationships/slide" Target="/ppt/slides/slide7.xml" Id="R2ce4be02eb0c49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4ababa94e149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97b58bb4c484e" /><Relationship Type="http://schemas.openxmlformats.org/officeDocument/2006/relationships/theme" Target="/ppt/slideMasters/theme/theme1.xml" Id="R19b000a6b12642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b97b58bb4c48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8a8562ee746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fc3dc1bce4e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1564add444c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b4539e50543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e423a92844c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ecaf6016149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85d85d83840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LARS BERGSENG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BERGSENG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BERGSENG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BERGSENG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BERGSENG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BERGSENG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10 613 875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266 196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20 544 450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BERGSENG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BERGSENG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BERGSENG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989 176 870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BERGSENG AS</a:t>
            </a:r>
          </a:p>
        </p:txBody>
      </p:sp>
    </p:spTree>
  </p:cSld>
  <p:clrMapOvr>
    <a:masterClrMapping xmlns:a="http://schemas.openxmlformats.org/drawingml/2006/main"/>
  </p:clrMapOvr>
</p:sld>
</file>