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ec3752a0fb949f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a62b4dae7ff4b0c"/>
  </p:sldMasterIdLst>
  <p:sldIdLst>
    <p:sldId xmlns:r="http://schemas.openxmlformats.org/officeDocument/2006/relationships" id="256" r:id="Rb3a8646d17c94db9"/>
    <p:sldId xmlns:r="http://schemas.openxmlformats.org/officeDocument/2006/relationships" id="257" r:id="R4883956a7a244296"/>
    <p:sldId xmlns:r="http://schemas.openxmlformats.org/officeDocument/2006/relationships" id="258" r:id="R29fce7a9191d4e0a"/>
    <p:sldId xmlns:r="http://schemas.openxmlformats.org/officeDocument/2006/relationships" id="259" r:id="R0125a12cbcc342e7"/>
    <p:sldId xmlns:r="http://schemas.openxmlformats.org/officeDocument/2006/relationships" id="260" r:id="R299f411ce58d46ee"/>
    <p:sldId xmlns:r="http://schemas.openxmlformats.org/officeDocument/2006/relationships" id="261" r:id="Rb0c8bfd887614bc6"/>
    <p:sldId xmlns:r="http://schemas.openxmlformats.org/officeDocument/2006/relationships" id="262" r:id="R552ada26982a45c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62b4dae7ff4b0c" /><Relationship Type="http://schemas.openxmlformats.org/officeDocument/2006/relationships/slide" Target="/ppt/slides/slide1.xml" Id="Rb3a8646d17c94db9" /><Relationship Type="http://schemas.openxmlformats.org/officeDocument/2006/relationships/slide" Target="/ppt/slides/slide2.xml" Id="R4883956a7a244296" /><Relationship Type="http://schemas.openxmlformats.org/officeDocument/2006/relationships/slide" Target="/ppt/slides/slide3.xml" Id="R29fce7a9191d4e0a" /><Relationship Type="http://schemas.openxmlformats.org/officeDocument/2006/relationships/slide" Target="/ppt/slides/slide4.xml" Id="R0125a12cbcc342e7" /><Relationship Type="http://schemas.openxmlformats.org/officeDocument/2006/relationships/slide" Target="/ppt/slides/slide5.xml" Id="R299f411ce58d46ee" /><Relationship Type="http://schemas.openxmlformats.org/officeDocument/2006/relationships/slide" Target="/ppt/slides/slide6.xml" Id="Rb0c8bfd887614bc6" /><Relationship Type="http://schemas.openxmlformats.org/officeDocument/2006/relationships/slide" Target="/ppt/slides/slide7.xml" Id="R552ada26982a45c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e457c44333452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9c751c2cba45bf" /><Relationship Type="http://schemas.openxmlformats.org/officeDocument/2006/relationships/theme" Target="/ppt/slideMasters/theme/theme1.xml" Id="Re67a153dcf4d459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f9c751c2cba45b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5e9511ac644d1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c6dbfc2198414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729e4c3feb43e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ba09a91a394ae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b3c5c08e9a410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93e000b8ca4e1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393b6a5e60424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JARAH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JARAH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JARAH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JARAH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JARAH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JARAH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−26 103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−2 168 478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36 456 599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71 390 760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JARAH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RAGNAR HERUD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JARAH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Herud, Tunfaret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989 177 710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JARAH INVEST AS</a:t>
            </a:r>
          </a:p>
        </p:txBody>
      </p:sp>
    </p:spTree>
  </p:cSld>
  <p:clrMapOvr>
    <a:masterClrMapping xmlns:a="http://schemas.openxmlformats.org/drawingml/2006/main"/>
  </p:clrMapOvr>
</p:sld>
</file>