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ab14f61f2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ac159e90114b61"/>
  </p:sldMasterIdLst>
  <p:sldIdLst>
    <p:sldId xmlns:r="http://schemas.openxmlformats.org/officeDocument/2006/relationships" id="256" r:id="R095701745abe4d36"/>
    <p:sldId xmlns:r="http://schemas.openxmlformats.org/officeDocument/2006/relationships" id="257" r:id="R0e32c73206d447f9"/>
    <p:sldId xmlns:r="http://schemas.openxmlformats.org/officeDocument/2006/relationships" id="258" r:id="R43ddda3885fe43f1"/>
    <p:sldId xmlns:r="http://schemas.openxmlformats.org/officeDocument/2006/relationships" id="259" r:id="R54a364ab261e4027"/>
    <p:sldId xmlns:r="http://schemas.openxmlformats.org/officeDocument/2006/relationships" id="260" r:id="R913e451875404086"/>
    <p:sldId xmlns:r="http://schemas.openxmlformats.org/officeDocument/2006/relationships" id="261" r:id="Rcb2b7806c67e4a2d"/>
    <p:sldId xmlns:r="http://schemas.openxmlformats.org/officeDocument/2006/relationships" id="262" r:id="Rc68ad1874f4d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c159e90114b61" /><Relationship Type="http://schemas.openxmlformats.org/officeDocument/2006/relationships/slide" Target="/ppt/slides/slide1.xml" Id="R095701745abe4d36" /><Relationship Type="http://schemas.openxmlformats.org/officeDocument/2006/relationships/slide" Target="/ppt/slides/slide2.xml" Id="R0e32c73206d447f9" /><Relationship Type="http://schemas.openxmlformats.org/officeDocument/2006/relationships/slide" Target="/ppt/slides/slide3.xml" Id="R43ddda3885fe43f1" /><Relationship Type="http://schemas.openxmlformats.org/officeDocument/2006/relationships/slide" Target="/ppt/slides/slide4.xml" Id="R54a364ab261e4027" /><Relationship Type="http://schemas.openxmlformats.org/officeDocument/2006/relationships/slide" Target="/ppt/slides/slide5.xml" Id="R913e451875404086" /><Relationship Type="http://schemas.openxmlformats.org/officeDocument/2006/relationships/slide" Target="/ppt/slides/slide6.xml" Id="Rcb2b7806c67e4a2d" /><Relationship Type="http://schemas.openxmlformats.org/officeDocument/2006/relationships/slide" Target="/ppt/slides/slide7.xml" Id="Rc68ad1874f4d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e1b04f5ae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bbcac7586460b" /><Relationship Type="http://schemas.openxmlformats.org/officeDocument/2006/relationships/theme" Target="/ppt/slideMasters/theme/theme1.xml" Id="R90c8222422bb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bbcac7586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f13a7fc81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fade9dec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cfd97091b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e14e4d66a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bf31001014c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e1fe2d87f46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731a9d93e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ROY-INGE SØRENSEN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Selvbyggerveien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ENDERA AS</a:t>
            </a:r>
          </a:p>
        </p:txBody>
      </p:sp>
    </p:spTree>
  </p:cSld>
  <p:clrMapOvr>
    <a:masterClrMapping xmlns:a="http://schemas.openxmlformats.org/drawingml/2006/main"/>
  </p:clrMapOvr>
</p:sld>
</file>