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7ecbcbccc4e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3eed810cb44fa9"/>
  </p:sldMasterIdLst>
  <p:sldIdLst>
    <p:sldId xmlns:r="http://schemas.openxmlformats.org/officeDocument/2006/relationships" id="256" r:id="R75d3d002e872423a"/>
    <p:sldId xmlns:r="http://schemas.openxmlformats.org/officeDocument/2006/relationships" id="257" r:id="R16cbc89530a74390"/>
    <p:sldId xmlns:r="http://schemas.openxmlformats.org/officeDocument/2006/relationships" id="258" r:id="Ra194a8bf0d8841c4"/>
    <p:sldId xmlns:r="http://schemas.openxmlformats.org/officeDocument/2006/relationships" id="259" r:id="R344ee86ac5d44cde"/>
    <p:sldId xmlns:r="http://schemas.openxmlformats.org/officeDocument/2006/relationships" id="260" r:id="Re143d4388f4e4c62"/>
    <p:sldId xmlns:r="http://schemas.openxmlformats.org/officeDocument/2006/relationships" id="261" r:id="Rf12449b9380b45c8"/>
    <p:sldId xmlns:r="http://schemas.openxmlformats.org/officeDocument/2006/relationships" id="262" r:id="Rffbe85426c6b44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eed810cb44fa9" /><Relationship Type="http://schemas.openxmlformats.org/officeDocument/2006/relationships/slide" Target="/ppt/slides/slide1.xml" Id="R75d3d002e872423a" /><Relationship Type="http://schemas.openxmlformats.org/officeDocument/2006/relationships/slide" Target="/ppt/slides/slide2.xml" Id="R16cbc89530a74390" /><Relationship Type="http://schemas.openxmlformats.org/officeDocument/2006/relationships/slide" Target="/ppt/slides/slide3.xml" Id="Ra194a8bf0d8841c4" /><Relationship Type="http://schemas.openxmlformats.org/officeDocument/2006/relationships/slide" Target="/ppt/slides/slide4.xml" Id="R344ee86ac5d44cde" /><Relationship Type="http://schemas.openxmlformats.org/officeDocument/2006/relationships/slide" Target="/ppt/slides/slide5.xml" Id="Re143d4388f4e4c62" /><Relationship Type="http://schemas.openxmlformats.org/officeDocument/2006/relationships/slide" Target="/ppt/slides/slide6.xml" Id="Rf12449b9380b45c8" /><Relationship Type="http://schemas.openxmlformats.org/officeDocument/2006/relationships/slide" Target="/ppt/slides/slide7.xml" Id="Rffbe85426c6b44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0c5a015e34b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23695df8c4b28" /><Relationship Type="http://schemas.openxmlformats.org/officeDocument/2006/relationships/theme" Target="/ppt/slideMasters/theme/theme1.xml" Id="Ra042129ef71f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23695df8c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b488fa6845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7433cfd974d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c251538aa47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6ae2579f745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42c07ef1b41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fa07f39854b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f4c498f474f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AASGARD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AASGARD INDUSTRIER AS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1 280 257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3 364 627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130 471 189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132 488 694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ATGEIR TAKLE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Fjelstadvegen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989 178 466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INDUSTRIER AS</a:t>
            </a:r>
          </a:p>
        </p:txBody>
      </p:sp>
    </p:spTree>
  </p:cSld>
  <p:clrMapOvr>
    <a:masterClrMapping xmlns:a="http://schemas.openxmlformats.org/drawingml/2006/main"/>
  </p:clrMapOvr>
</p:sld>
</file>