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14e126f8c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f9b82214a4ed3"/>
  </p:sldMasterIdLst>
  <p:sldIdLst>
    <p:sldId xmlns:r="http://schemas.openxmlformats.org/officeDocument/2006/relationships" id="256" r:id="R0a7372ccf5c74519"/>
    <p:sldId xmlns:r="http://schemas.openxmlformats.org/officeDocument/2006/relationships" id="257" r:id="Ra12653c584944b15"/>
    <p:sldId xmlns:r="http://schemas.openxmlformats.org/officeDocument/2006/relationships" id="258" r:id="R410b190e55f944cd"/>
    <p:sldId xmlns:r="http://schemas.openxmlformats.org/officeDocument/2006/relationships" id="259" r:id="R16351f9cc9564946"/>
    <p:sldId xmlns:r="http://schemas.openxmlformats.org/officeDocument/2006/relationships" id="260" r:id="R75c1b252369943b5"/>
    <p:sldId xmlns:r="http://schemas.openxmlformats.org/officeDocument/2006/relationships" id="261" r:id="Raae0634860394191"/>
    <p:sldId xmlns:r="http://schemas.openxmlformats.org/officeDocument/2006/relationships" id="262" r:id="R70132d4f60eb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f9b82214a4ed3" /><Relationship Type="http://schemas.openxmlformats.org/officeDocument/2006/relationships/slide" Target="/ppt/slides/slide1.xml" Id="R0a7372ccf5c74519" /><Relationship Type="http://schemas.openxmlformats.org/officeDocument/2006/relationships/slide" Target="/ppt/slides/slide2.xml" Id="Ra12653c584944b15" /><Relationship Type="http://schemas.openxmlformats.org/officeDocument/2006/relationships/slide" Target="/ppt/slides/slide3.xml" Id="R410b190e55f944cd" /><Relationship Type="http://schemas.openxmlformats.org/officeDocument/2006/relationships/slide" Target="/ppt/slides/slide4.xml" Id="R16351f9cc9564946" /><Relationship Type="http://schemas.openxmlformats.org/officeDocument/2006/relationships/slide" Target="/ppt/slides/slide5.xml" Id="R75c1b252369943b5" /><Relationship Type="http://schemas.openxmlformats.org/officeDocument/2006/relationships/slide" Target="/ppt/slides/slide6.xml" Id="Raae0634860394191" /><Relationship Type="http://schemas.openxmlformats.org/officeDocument/2006/relationships/slide" Target="/ppt/slides/slide7.xml" Id="R70132d4f60eb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f13ad58f3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6fa3061f49cf" /><Relationship Type="http://schemas.openxmlformats.org/officeDocument/2006/relationships/theme" Target="/ppt/slideMasters/theme/theme1.xml" Id="R7e9e485046f3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d6fa3061f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8f18ac00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0c845c14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8b941b2f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292b3c17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5fceaa1c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71c94f32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1c8afa5bd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LØVLAND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LØVLAND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4 757 957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97 465 023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101 892 558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LØVLAND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3406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