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33ed4ef7f040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5bb22502d44655"/>
  </p:sldMasterIdLst>
  <p:sldIdLst>
    <p:sldId xmlns:r="http://schemas.openxmlformats.org/officeDocument/2006/relationships" id="256" r:id="R40c6b199d50041f7"/>
    <p:sldId xmlns:r="http://schemas.openxmlformats.org/officeDocument/2006/relationships" id="257" r:id="Rb091a77b843242be"/>
    <p:sldId xmlns:r="http://schemas.openxmlformats.org/officeDocument/2006/relationships" id="258" r:id="Rfd3122a6114d40e4"/>
    <p:sldId xmlns:r="http://schemas.openxmlformats.org/officeDocument/2006/relationships" id="259" r:id="R14acdb8f70e14bd6"/>
    <p:sldId xmlns:r="http://schemas.openxmlformats.org/officeDocument/2006/relationships" id="260" r:id="R39e5424ae9934c40"/>
    <p:sldId xmlns:r="http://schemas.openxmlformats.org/officeDocument/2006/relationships" id="261" r:id="R56a205c4b9fd44fb"/>
    <p:sldId xmlns:r="http://schemas.openxmlformats.org/officeDocument/2006/relationships" id="262" r:id="R6761cc818e174d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bb22502d44655" /><Relationship Type="http://schemas.openxmlformats.org/officeDocument/2006/relationships/slide" Target="/ppt/slides/slide1.xml" Id="R40c6b199d50041f7" /><Relationship Type="http://schemas.openxmlformats.org/officeDocument/2006/relationships/slide" Target="/ppt/slides/slide2.xml" Id="Rb091a77b843242be" /><Relationship Type="http://schemas.openxmlformats.org/officeDocument/2006/relationships/slide" Target="/ppt/slides/slide3.xml" Id="Rfd3122a6114d40e4" /><Relationship Type="http://schemas.openxmlformats.org/officeDocument/2006/relationships/slide" Target="/ppt/slides/slide4.xml" Id="R14acdb8f70e14bd6" /><Relationship Type="http://schemas.openxmlformats.org/officeDocument/2006/relationships/slide" Target="/ppt/slides/slide5.xml" Id="R39e5424ae9934c40" /><Relationship Type="http://schemas.openxmlformats.org/officeDocument/2006/relationships/slide" Target="/ppt/slides/slide6.xml" Id="R56a205c4b9fd44fb" /><Relationship Type="http://schemas.openxmlformats.org/officeDocument/2006/relationships/slide" Target="/ppt/slides/slide7.xml" Id="R6761cc818e174d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a19e168894a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45a6926ae4755" /><Relationship Type="http://schemas.openxmlformats.org/officeDocument/2006/relationships/theme" Target="/ppt/slideMasters/theme/theme1.xml" Id="Re3bb090aea6143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645a6926ae47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6cbe3397447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83e3abbdb42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bb81e099f43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001cedc9a40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b76012bd749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9c041d02642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13e288e4a44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MESTERTAK TRONDHEIM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MESTERTAK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MESTERTAK TRONDHEIM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MESTERTAK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MESTERTAK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MESTERTAK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12 902 795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197 034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127 509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1 183 003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3 100 384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MESTERTAK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INGVALDSEN ØYVIND MORTEN  –  45,7 %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FINNO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GÅRD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TORE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HINZE SILVIO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MESTERTAK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5G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16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989 179 241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MESTERTAK TRONDHEIM AS</a:t>
            </a:r>
          </a:p>
        </p:txBody>
      </p:sp>
    </p:spTree>
  </p:cSld>
  <p:clrMapOvr>
    <a:masterClrMapping xmlns:a="http://schemas.openxmlformats.org/drawingml/2006/main"/>
  </p:clrMapOvr>
</p:sld>
</file>