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b1a64299e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dcf20f7d44f16"/>
  </p:sldMasterIdLst>
  <p:sldIdLst>
    <p:sldId xmlns:r="http://schemas.openxmlformats.org/officeDocument/2006/relationships" id="256" r:id="Ra36411f6bc644329"/>
    <p:sldId xmlns:r="http://schemas.openxmlformats.org/officeDocument/2006/relationships" id="257" r:id="R6c7a5c51e2a14e6b"/>
    <p:sldId xmlns:r="http://schemas.openxmlformats.org/officeDocument/2006/relationships" id="258" r:id="R787003d7c08846e9"/>
    <p:sldId xmlns:r="http://schemas.openxmlformats.org/officeDocument/2006/relationships" id="259" r:id="Rba4783abac9845fb"/>
    <p:sldId xmlns:r="http://schemas.openxmlformats.org/officeDocument/2006/relationships" id="260" r:id="R8c77cdb29c5f4982"/>
    <p:sldId xmlns:r="http://schemas.openxmlformats.org/officeDocument/2006/relationships" id="261" r:id="R15e8b7f290d64a78"/>
    <p:sldId xmlns:r="http://schemas.openxmlformats.org/officeDocument/2006/relationships" id="262" r:id="R497d6a2c93bb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dcf20f7d44f16" /><Relationship Type="http://schemas.openxmlformats.org/officeDocument/2006/relationships/slide" Target="/ppt/slides/slide1.xml" Id="Ra36411f6bc644329" /><Relationship Type="http://schemas.openxmlformats.org/officeDocument/2006/relationships/slide" Target="/ppt/slides/slide2.xml" Id="R6c7a5c51e2a14e6b" /><Relationship Type="http://schemas.openxmlformats.org/officeDocument/2006/relationships/slide" Target="/ppt/slides/slide3.xml" Id="R787003d7c08846e9" /><Relationship Type="http://schemas.openxmlformats.org/officeDocument/2006/relationships/slide" Target="/ppt/slides/slide4.xml" Id="Rba4783abac9845fb" /><Relationship Type="http://schemas.openxmlformats.org/officeDocument/2006/relationships/slide" Target="/ppt/slides/slide5.xml" Id="R8c77cdb29c5f4982" /><Relationship Type="http://schemas.openxmlformats.org/officeDocument/2006/relationships/slide" Target="/ppt/slides/slide6.xml" Id="R15e8b7f290d64a78" /><Relationship Type="http://schemas.openxmlformats.org/officeDocument/2006/relationships/slide" Target="/ppt/slides/slide7.xml" Id="R497d6a2c93bb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f18e2b05c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20a0fb78425e" /><Relationship Type="http://schemas.openxmlformats.org/officeDocument/2006/relationships/theme" Target="/ppt/slideMasters/theme/theme1.xml" Id="Refb5f829437a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520a0fb78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913445f9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49289193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22963569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85ba5ab8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aa24be90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971d8445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6db9c296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51 713 332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51 797 947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SOLEMSLI  –  66,8 %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SOLEMSLI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Eidem, Åsvangvegen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