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89d2b0fad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7a352c935482e"/>
  </p:sldMasterIdLst>
  <p:sldIdLst>
    <p:sldId xmlns:r="http://schemas.openxmlformats.org/officeDocument/2006/relationships" id="256" r:id="R809a544a9733404d"/>
    <p:sldId xmlns:r="http://schemas.openxmlformats.org/officeDocument/2006/relationships" id="257" r:id="R7e6ddd1e9b0e450b"/>
    <p:sldId xmlns:r="http://schemas.openxmlformats.org/officeDocument/2006/relationships" id="258" r:id="R60c149a166a541ae"/>
    <p:sldId xmlns:r="http://schemas.openxmlformats.org/officeDocument/2006/relationships" id="259" r:id="Rf3ebd84565734cf9"/>
    <p:sldId xmlns:r="http://schemas.openxmlformats.org/officeDocument/2006/relationships" id="260" r:id="Rd86dbfd9bc6a435f"/>
    <p:sldId xmlns:r="http://schemas.openxmlformats.org/officeDocument/2006/relationships" id="261" r:id="R6a16df326a0e40db"/>
    <p:sldId xmlns:r="http://schemas.openxmlformats.org/officeDocument/2006/relationships" id="262" r:id="R6de28112b887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7a352c935482e" /><Relationship Type="http://schemas.openxmlformats.org/officeDocument/2006/relationships/slide" Target="/ppt/slides/slide1.xml" Id="R809a544a9733404d" /><Relationship Type="http://schemas.openxmlformats.org/officeDocument/2006/relationships/slide" Target="/ppt/slides/slide2.xml" Id="R7e6ddd1e9b0e450b" /><Relationship Type="http://schemas.openxmlformats.org/officeDocument/2006/relationships/slide" Target="/ppt/slides/slide3.xml" Id="R60c149a166a541ae" /><Relationship Type="http://schemas.openxmlformats.org/officeDocument/2006/relationships/slide" Target="/ppt/slides/slide4.xml" Id="Rf3ebd84565734cf9" /><Relationship Type="http://schemas.openxmlformats.org/officeDocument/2006/relationships/slide" Target="/ppt/slides/slide5.xml" Id="Rd86dbfd9bc6a435f" /><Relationship Type="http://schemas.openxmlformats.org/officeDocument/2006/relationships/slide" Target="/ppt/slides/slide6.xml" Id="R6a16df326a0e40db" /><Relationship Type="http://schemas.openxmlformats.org/officeDocument/2006/relationships/slide" Target="/ppt/slides/slide7.xml" Id="R6de28112b887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9ada7ded4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1a170586e4d60" /><Relationship Type="http://schemas.openxmlformats.org/officeDocument/2006/relationships/theme" Target="/ppt/slideMasters/theme/theme1.xml" Id="R472e4ba9d73d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51a170586e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b47962aa4d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5b87806b6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e22921eed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1d98dd2e5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ef8aa0ecf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0a8ba7a3040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c53355237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CAPACITA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CAPACITA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CAPACITA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CAPACITA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CAPACITA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CAPACITA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7 481 691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7 253 512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93 994 074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94 057 239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CAPACITA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NILSEN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NILSEN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DORTHE NILSEN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NILSEN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NILSEN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CAPACITA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Sanddalsvegen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anne@bodoni.no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989 180 576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CAPACITA AS</a:t>
            </a:r>
          </a:p>
        </p:txBody>
      </p:sp>
    </p:spTree>
  </p:cSld>
  <p:clrMapOvr>
    <a:masterClrMapping xmlns:a="http://schemas.openxmlformats.org/drawingml/2006/main"/>
  </p:clrMapOvr>
</p:sld>
</file>