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8a9f5dd1a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70a51b73e41af"/>
  </p:sldMasterIdLst>
  <p:sldIdLst>
    <p:sldId xmlns:r="http://schemas.openxmlformats.org/officeDocument/2006/relationships" id="256" r:id="R5b1d85e820d748d0"/>
    <p:sldId xmlns:r="http://schemas.openxmlformats.org/officeDocument/2006/relationships" id="257" r:id="R73d747c0188f48da"/>
    <p:sldId xmlns:r="http://schemas.openxmlformats.org/officeDocument/2006/relationships" id="258" r:id="R9a8bfbcca51a49a9"/>
    <p:sldId xmlns:r="http://schemas.openxmlformats.org/officeDocument/2006/relationships" id="259" r:id="R58cd623de15445c1"/>
    <p:sldId xmlns:r="http://schemas.openxmlformats.org/officeDocument/2006/relationships" id="260" r:id="R84b5f141cb394065"/>
    <p:sldId xmlns:r="http://schemas.openxmlformats.org/officeDocument/2006/relationships" id="261" r:id="R758a2db6c68b453c"/>
    <p:sldId xmlns:r="http://schemas.openxmlformats.org/officeDocument/2006/relationships" id="262" r:id="R20577edb3882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70a51b73e41af" /><Relationship Type="http://schemas.openxmlformats.org/officeDocument/2006/relationships/slide" Target="/ppt/slides/slide1.xml" Id="R5b1d85e820d748d0" /><Relationship Type="http://schemas.openxmlformats.org/officeDocument/2006/relationships/slide" Target="/ppt/slides/slide2.xml" Id="R73d747c0188f48da" /><Relationship Type="http://schemas.openxmlformats.org/officeDocument/2006/relationships/slide" Target="/ppt/slides/slide3.xml" Id="R9a8bfbcca51a49a9" /><Relationship Type="http://schemas.openxmlformats.org/officeDocument/2006/relationships/slide" Target="/ppt/slides/slide4.xml" Id="R58cd623de15445c1" /><Relationship Type="http://schemas.openxmlformats.org/officeDocument/2006/relationships/slide" Target="/ppt/slides/slide5.xml" Id="R84b5f141cb394065" /><Relationship Type="http://schemas.openxmlformats.org/officeDocument/2006/relationships/slide" Target="/ppt/slides/slide6.xml" Id="R758a2db6c68b453c" /><Relationship Type="http://schemas.openxmlformats.org/officeDocument/2006/relationships/slide" Target="/ppt/slides/slide7.xml" Id="R20577edb3882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94d8c13a7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ad17378b1450a" /><Relationship Type="http://schemas.openxmlformats.org/officeDocument/2006/relationships/theme" Target="/ppt/slideMasters/theme/theme1.xml" Id="Ra63ea62124ae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ad17378b145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17f6fc24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8fa9d071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875867a65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06a92511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80e585dd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2c8ac3b8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18ca3063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SHERPA BUSINESS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SHERPA BUSINESS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SHERPA BUSINESS CONSULTING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SHERPA BUSINESS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SHERPA BUSINESS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SHERPA BUSINESS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2 431 644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SHERPA BUSINESS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GULDBERG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SHERPA BUSINESS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Kalkbrennerveien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anders.guldberg@online.no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989 180 606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SHERPA BUSINESS CONSULTING AS</a:t>
            </a:r>
          </a:p>
        </p:txBody>
      </p:sp>
    </p:spTree>
  </p:cSld>
  <p:clrMapOvr>
    <a:masterClrMapping xmlns:a="http://schemas.openxmlformats.org/drawingml/2006/main"/>
  </p:clrMapOvr>
</p:sld>
</file>