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f1481c95c640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2195a5279e4fb3"/>
  </p:sldMasterIdLst>
  <p:sldIdLst>
    <p:sldId xmlns:r="http://schemas.openxmlformats.org/officeDocument/2006/relationships" id="256" r:id="R06eae170ccd54e4c"/>
    <p:sldId xmlns:r="http://schemas.openxmlformats.org/officeDocument/2006/relationships" id="257" r:id="R080b704bac194341"/>
    <p:sldId xmlns:r="http://schemas.openxmlformats.org/officeDocument/2006/relationships" id="258" r:id="R5c1eaacc26e64003"/>
    <p:sldId xmlns:r="http://schemas.openxmlformats.org/officeDocument/2006/relationships" id="259" r:id="Rea4dd4812223448c"/>
    <p:sldId xmlns:r="http://schemas.openxmlformats.org/officeDocument/2006/relationships" id="260" r:id="R9950981d04eb4d7c"/>
    <p:sldId xmlns:r="http://schemas.openxmlformats.org/officeDocument/2006/relationships" id="261" r:id="R1c4edad4ca4f4652"/>
    <p:sldId xmlns:r="http://schemas.openxmlformats.org/officeDocument/2006/relationships" id="262" r:id="R0d09f5d2878b43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195a5279e4fb3" /><Relationship Type="http://schemas.openxmlformats.org/officeDocument/2006/relationships/slide" Target="/ppt/slides/slide1.xml" Id="R06eae170ccd54e4c" /><Relationship Type="http://schemas.openxmlformats.org/officeDocument/2006/relationships/slide" Target="/ppt/slides/slide2.xml" Id="R080b704bac194341" /><Relationship Type="http://schemas.openxmlformats.org/officeDocument/2006/relationships/slide" Target="/ppt/slides/slide3.xml" Id="R5c1eaacc26e64003" /><Relationship Type="http://schemas.openxmlformats.org/officeDocument/2006/relationships/slide" Target="/ppt/slides/slide4.xml" Id="Rea4dd4812223448c" /><Relationship Type="http://schemas.openxmlformats.org/officeDocument/2006/relationships/slide" Target="/ppt/slides/slide5.xml" Id="R9950981d04eb4d7c" /><Relationship Type="http://schemas.openxmlformats.org/officeDocument/2006/relationships/slide" Target="/ppt/slides/slide6.xml" Id="R1c4edad4ca4f4652" /><Relationship Type="http://schemas.openxmlformats.org/officeDocument/2006/relationships/slide" Target="/ppt/slides/slide7.xml" Id="R0d09f5d2878b43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59571985645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dc2a09b374ed0" /><Relationship Type="http://schemas.openxmlformats.org/officeDocument/2006/relationships/theme" Target="/ppt/slideMasters/theme/theme1.xml" Id="R1634872ef4af4d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edc2a09b374e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c767b560d4c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42e313f8746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2d262191b49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b8e51afbb4f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06ac8b5a444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dea00582740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defe6692e44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ARILD VEDVIK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VEDVIK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VEDVIK AS ble etablert [år] og holder til i Hurdal.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VEDVIK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VEDVIK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VEDVIK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270 237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3 628 864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5 245 401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VEDVIK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VEDVIK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SIGMUND VEDVIK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SIEGENTHALER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VEDVIK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VEDVIK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Kjerkevegen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2090 Hurdal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arildved@gmail.com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989 181 246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VEDVIK AS</a:t>
            </a:r>
          </a:p>
        </p:txBody>
      </p:sp>
    </p:spTree>
  </p:cSld>
  <p:clrMapOvr>
    <a:masterClrMapping xmlns:a="http://schemas.openxmlformats.org/drawingml/2006/main"/>
  </p:clrMapOvr>
</p:sld>
</file>