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f83abb02945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3b835f0fc4ce5"/>
  </p:sldMasterIdLst>
  <p:sldIdLst>
    <p:sldId xmlns:r="http://schemas.openxmlformats.org/officeDocument/2006/relationships" id="256" r:id="R3e3340a5cf704fca"/>
    <p:sldId xmlns:r="http://schemas.openxmlformats.org/officeDocument/2006/relationships" id="257" r:id="Rd6752b67046f410f"/>
    <p:sldId xmlns:r="http://schemas.openxmlformats.org/officeDocument/2006/relationships" id="258" r:id="Raed303da1ad94a32"/>
    <p:sldId xmlns:r="http://schemas.openxmlformats.org/officeDocument/2006/relationships" id="259" r:id="Rb1c516c2b46e48cd"/>
    <p:sldId xmlns:r="http://schemas.openxmlformats.org/officeDocument/2006/relationships" id="260" r:id="R4d7a2cd2b6354391"/>
    <p:sldId xmlns:r="http://schemas.openxmlformats.org/officeDocument/2006/relationships" id="261" r:id="Ra5a3a0668c744b9e"/>
    <p:sldId xmlns:r="http://schemas.openxmlformats.org/officeDocument/2006/relationships" id="262" r:id="R1149f1a767cf48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3b835f0fc4ce5" /><Relationship Type="http://schemas.openxmlformats.org/officeDocument/2006/relationships/slide" Target="/ppt/slides/slide1.xml" Id="R3e3340a5cf704fca" /><Relationship Type="http://schemas.openxmlformats.org/officeDocument/2006/relationships/slide" Target="/ppt/slides/slide2.xml" Id="Rd6752b67046f410f" /><Relationship Type="http://schemas.openxmlformats.org/officeDocument/2006/relationships/slide" Target="/ppt/slides/slide3.xml" Id="Raed303da1ad94a32" /><Relationship Type="http://schemas.openxmlformats.org/officeDocument/2006/relationships/slide" Target="/ppt/slides/slide4.xml" Id="Rb1c516c2b46e48cd" /><Relationship Type="http://schemas.openxmlformats.org/officeDocument/2006/relationships/slide" Target="/ppt/slides/slide5.xml" Id="R4d7a2cd2b6354391" /><Relationship Type="http://schemas.openxmlformats.org/officeDocument/2006/relationships/slide" Target="/ppt/slides/slide6.xml" Id="Ra5a3a0668c744b9e" /><Relationship Type="http://schemas.openxmlformats.org/officeDocument/2006/relationships/slide" Target="/ppt/slides/slide7.xml" Id="R1149f1a767cf48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9519f7e5948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8fec1dcb46e9" /><Relationship Type="http://schemas.openxmlformats.org/officeDocument/2006/relationships/theme" Target="/ppt/slideMasters/theme/theme1.xml" Id="R1e52da8fb63b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ea8fec1dcb46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3514d55a3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517bda84549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35d4d4eef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3a1146da0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add3df6de40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d5959a79c40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00f84633947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−10 180 236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1 530 947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10 815 345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KÅRE BESSEBERG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Sandholtveien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989 181 440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BESS INVEST AS</a:t>
            </a:r>
          </a:p>
        </p:txBody>
      </p:sp>
    </p:spTree>
  </p:cSld>
  <p:clrMapOvr>
    <a:masterClrMapping xmlns:a="http://schemas.openxmlformats.org/drawingml/2006/main"/>
  </p:clrMapOvr>
</p:sld>
</file>