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e19a4992745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1a85a9b70c40b3"/>
  </p:sldMasterIdLst>
  <p:sldIdLst>
    <p:sldId xmlns:r="http://schemas.openxmlformats.org/officeDocument/2006/relationships" id="256" r:id="R5bc33c5a15544f3f"/>
    <p:sldId xmlns:r="http://schemas.openxmlformats.org/officeDocument/2006/relationships" id="257" r:id="Rf0f718dfa9f4412e"/>
    <p:sldId xmlns:r="http://schemas.openxmlformats.org/officeDocument/2006/relationships" id="258" r:id="R5e0d9baffd5b4aef"/>
    <p:sldId xmlns:r="http://schemas.openxmlformats.org/officeDocument/2006/relationships" id="259" r:id="Rb91d214a0cbf4518"/>
    <p:sldId xmlns:r="http://schemas.openxmlformats.org/officeDocument/2006/relationships" id="260" r:id="R39b639dcf1a24efc"/>
    <p:sldId xmlns:r="http://schemas.openxmlformats.org/officeDocument/2006/relationships" id="261" r:id="Ra0b5348b19094e46"/>
    <p:sldId xmlns:r="http://schemas.openxmlformats.org/officeDocument/2006/relationships" id="262" r:id="R6b84b045bfdd4d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a85a9b70c40b3" /><Relationship Type="http://schemas.openxmlformats.org/officeDocument/2006/relationships/slide" Target="/ppt/slides/slide1.xml" Id="R5bc33c5a15544f3f" /><Relationship Type="http://schemas.openxmlformats.org/officeDocument/2006/relationships/slide" Target="/ppt/slides/slide2.xml" Id="Rf0f718dfa9f4412e" /><Relationship Type="http://schemas.openxmlformats.org/officeDocument/2006/relationships/slide" Target="/ppt/slides/slide3.xml" Id="R5e0d9baffd5b4aef" /><Relationship Type="http://schemas.openxmlformats.org/officeDocument/2006/relationships/slide" Target="/ppt/slides/slide4.xml" Id="Rb91d214a0cbf4518" /><Relationship Type="http://schemas.openxmlformats.org/officeDocument/2006/relationships/slide" Target="/ppt/slides/slide5.xml" Id="R39b639dcf1a24efc" /><Relationship Type="http://schemas.openxmlformats.org/officeDocument/2006/relationships/slide" Target="/ppt/slides/slide6.xml" Id="Ra0b5348b19094e46" /><Relationship Type="http://schemas.openxmlformats.org/officeDocument/2006/relationships/slide" Target="/ppt/slides/slide7.xml" Id="R6b84b045bfdd4d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058b518744c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39a92c60f4edc" /><Relationship Type="http://schemas.openxmlformats.org/officeDocument/2006/relationships/theme" Target="/ppt/slideMasters/theme/theme1.xml" Id="R4bddaa0591f141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339a92c60f4e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f49770ab48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5a67d2d7d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976f2f8cc44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4dcbbe68e4b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a6aaf0bd849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6e40bd6624a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2cbbb6bd643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5 446 414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ARSTAD OGNEDAL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ALICE ARSTAD OGNEDAL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