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5eb6720b024f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0cb74cf0794966"/>
  </p:sldMasterIdLst>
  <p:sldIdLst>
    <p:sldId xmlns:r="http://schemas.openxmlformats.org/officeDocument/2006/relationships" id="256" r:id="R8216cfd7e99d4b4b"/>
    <p:sldId xmlns:r="http://schemas.openxmlformats.org/officeDocument/2006/relationships" id="257" r:id="R588d08b710354056"/>
    <p:sldId xmlns:r="http://schemas.openxmlformats.org/officeDocument/2006/relationships" id="258" r:id="Rfbd5f84b57fa40f0"/>
    <p:sldId xmlns:r="http://schemas.openxmlformats.org/officeDocument/2006/relationships" id="259" r:id="Rcc31e13d679f41a7"/>
    <p:sldId xmlns:r="http://schemas.openxmlformats.org/officeDocument/2006/relationships" id="260" r:id="R8e7f543f203a4674"/>
    <p:sldId xmlns:r="http://schemas.openxmlformats.org/officeDocument/2006/relationships" id="261" r:id="R5b2d3e2b035e4997"/>
    <p:sldId xmlns:r="http://schemas.openxmlformats.org/officeDocument/2006/relationships" id="262" r:id="R031e10594ad94d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cb74cf0794966" /><Relationship Type="http://schemas.openxmlformats.org/officeDocument/2006/relationships/slide" Target="/ppt/slides/slide1.xml" Id="R8216cfd7e99d4b4b" /><Relationship Type="http://schemas.openxmlformats.org/officeDocument/2006/relationships/slide" Target="/ppt/slides/slide2.xml" Id="R588d08b710354056" /><Relationship Type="http://schemas.openxmlformats.org/officeDocument/2006/relationships/slide" Target="/ppt/slides/slide3.xml" Id="Rfbd5f84b57fa40f0" /><Relationship Type="http://schemas.openxmlformats.org/officeDocument/2006/relationships/slide" Target="/ppt/slides/slide4.xml" Id="Rcc31e13d679f41a7" /><Relationship Type="http://schemas.openxmlformats.org/officeDocument/2006/relationships/slide" Target="/ppt/slides/slide5.xml" Id="R8e7f543f203a4674" /><Relationship Type="http://schemas.openxmlformats.org/officeDocument/2006/relationships/slide" Target="/ppt/slides/slide6.xml" Id="R5b2d3e2b035e4997" /><Relationship Type="http://schemas.openxmlformats.org/officeDocument/2006/relationships/slide" Target="/ppt/slides/slide7.xml" Id="R031e10594ad94d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a31f249d44d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d1dca6b864714" /><Relationship Type="http://schemas.openxmlformats.org/officeDocument/2006/relationships/theme" Target="/ppt/slideMasters/theme/theme1.xml" Id="R62f86c5a0113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dd1dca6b8647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489e87adf41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22ccc162841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0c7d8c3db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cfe0cc76541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f60daaf2747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225a92f6544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9f4ff1e4f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MATHIASSEN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MATHIASSEN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6 596 675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8 698 314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OLAV MATHIASSEN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1807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989 181 688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MATHIASSEN HOLDING AS</a:t>
            </a:r>
          </a:p>
        </p:txBody>
      </p:sp>
    </p:spTree>
  </p:cSld>
  <p:clrMapOvr>
    <a:masterClrMapping xmlns:a="http://schemas.openxmlformats.org/drawingml/2006/main"/>
  </p:clrMapOvr>
</p:sld>
</file>