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80858abfc34d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394d09039a48fd"/>
  </p:sldMasterIdLst>
  <p:sldIdLst>
    <p:sldId xmlns:r="http://schemas.openxmlformats.org/officeDocument/2006/relationships" id="256" r:id="R8312be406abc48ba"/>
    <p:sldId xmlns:r="http://schemas.openxmlformats.org/officeDocument/2006/relationships" id="257" r:id="R8b55112225564316"/>
    <p:sldId xmlns:r="http://schemas.openxmlformats.org/officeDocument/2006/relationships" id="258" r:id="Rc5cbe9982c1e44c9"/>
    <p:sldId xmlns:r="http://schemas.openxmlformats.org/officeDocument/2006/relationships" id="259" r:id="Ra0927136728c4a2c"/>
    <p:sldId xmlns:r="http://schemas.openxmlformats.org/officeDocument/2006/relationships" id="260" r:id="R323e6d5ae0ae4a91"/>
    <p:sldId xmlns:r="http://schemas.openxmlformats.org/officeDocument/2006/relationships" id="261" r:id="R525f69dce4ae4c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94d09039a48fd" /><Relationship Type="http://schemas.openxmlformats.org/officeDocument/2006/relationships/slide" Target="/ppt/slides/slide1.xml" Id="R8312be406abc48ba" /><Relationship Type="http://schemas.openxmlformats.org/officeDocument/2006/relationships/slide" Target="/ppt/slides/slide2.xml" Id="R8b55112225564316" /><Relationship Type="http://schemas.openxmlformats.org/officeDocument/2006/relationships/slide" Target="/ppt/slides/slide3.xml" Id="Rc5cbe9982c1e44c9" /><Relationship Type="http://schemas.openxmlformats.org/officeDocument/2006/relationships/slide" Target="/ppt/slides/slide4.xml" Id="Ra0927136728c4a2c" /><Relationship Type="http://schemas.openxmlformats.org/officeDocument/2006/relationships/slide" Target="/ppt/slides/slide5.xml" Id="R323e6d5ae0ae4a91" /><Relationship Type="http://schemas.openxmlformats.org/officeDocument/2006/relationships/slide" Target="/ppt/slides/slide6.xml" Id="R525f69dce4ae4c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d9ce8a9e834a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70e154faf4c43" /><Relationship Type="http://schemas.openxmlformats.org/officeDocument/2006/relationships/theme" Target="/ppt/slideMasters/theme/theme1.xml" Id="R4106f0a8d95b48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a70e154faf4c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b83925f0641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bfef32c8242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ac0aaf7e949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d5e49562f4f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178283c5b4b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31755b68344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6. etasje, Karmsundgata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989 181 971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CONSUS AS</a:t>
            </a:r>
          </a:p>
        </p:txBody>
      </p:sp>
    </p:spTree>
  </p:cSld>
  <p:clrMapOvr>
    <a:masterClrMapping xmlns:a="http://schemas.openxmlformats.org/drawingml/2006/main"/>
  </p:clrMapOvr>
</p:sld>
</file>