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bbcc5ab09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e957ef05c4e58"/>
  </p:sldMasterIdLst>
  <p:sldIdLst>
    <p:sldId xmlns:r="http://schemas.openxmlformats.org/officeDocument/2006/relationships" id="256" r:id="R8aba9b7a408f40f6"/>
    <p:sldId xmlns:r="http://schemas.openxmlformats.org/officeDocument/2006/relationships" id="257" r:id="Rde22f99e99af40b8"/>
    <p:sldId xmlns:r="http://schemas.openxmlformats.org/officeDocument/2006/relationships" id="258" r:id="R2bd3884106834a1f"/>
    <p:sldId xmlns:r="http://schemas.openxmlformats.org/officeDocument/2006/relationships" id="259" r:id="Rf2d1917f629641e5"/>
    <p:sldId xmlns:r="http://schemas.openxmlformats.org/officeDocument/2006/relationships" id="260" r:id="R02dc1f74d4f34be4"/>
    <p:sldId xmlns:r="http://schemas.openxmlformats.org/officeDocument/2006/relationships" id="261" r:id="Rcd7f506efa3c45d7"/>
    <p:sldId xmlns:r="http://schemas.openxmlformats.org/officeDocument/2006/relationships" id="262" r:id="R118f15e084c5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e957ef05c4e58" /><Relationship Type="http://schemas.openxmlformats.org/officeDocument/2006/relationships/slide" Target="/ppt/slides/slide1.xml" Id="R8aba9b7a408f40f6" /><Relationship Type="http://schemas.openxmlformats.org/officeDocument/2006/relationships/slide" Target="/ppt/slides/slide2.xml" Id="Rde22f99e99af40b8" /><Relationship Type="http://schemas.openxmlformats.org/officeDocument/2006/relationships/slide" Target="/ppt/slides/slide3.xml" Id="R2bd3884106834a1f" /><Relationship Type="http://schemas.openxmlformats.org/officeDocument/2006/relationships/slide" Target="/ppt/slides/slide4.xml" Id="Rf2d1917f629641e5" /><Relationship Type="http://schemas.openxmlformats.org/officeDocument/2006/relationships/slide" Target="/ppt/slides/slide5.xml" Id="R02dc1f74d4f34be4" /><Relationship Type="http://schemas.openxmlformats.org/officeDocument/2006/relationships/slide" Target="/ppt/slides/slide6.xml" Id="Rcd7f506efa3c45d7" /><Relationship Type="http://schemas.openxmlformats.org/officeDocument/2006/relationships/slide" Target="/ppt/slides/slide7.xml" Id="R118f15e084c5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f0748514b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bf47e6364db6" /><Relationship Type="http://schemas.openxmlformats.org/officeDocument/2006/relationships/theme" Target="/ppt/slideMasters/theme/theme1.xml" Id="Rc4418bcf10d8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2bf47e636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7e1efbae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0ae6d9e6c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dab1b74ab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43d09216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3507df93b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22c8b38d1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b0abc0dc0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ALASKA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ALASKA SPORT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12 939 002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13 089 139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FJELLVÆR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Reidulvs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