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ea7f054d7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9ff4b8153442c"/>
  </p:sldMasterIdLst>
  <p:sldIdLst>
    <p:sldId xmlns:r="http://schemas.openxmlformats.org/officeDocument/2006/relationships" id="256" r:id="R28e2fb8f86ee4fb0"/>
    <p:sldId xmlns:r="http://schemas.openxmlformats.org/officeDocument/2006/relationships" id="257" r:id="R69651eb9abca4fe9"/>
    <p:sldId xmlns:r="http://schemas.openxmlformats.org/officeDocument/2006/relationships" id="258" r:id="R5fa0fe18043347e0"/>
    <p:sldId xmlns:r="http://schemas.openxmlformats.org/officeDocument/2006/relationships" id="259" r:id="R111344753dde4f26"/>
    <p:sldId xmlns:r="http://schemas.openxmlformats.org/officeDocument/2006/relationships" id="260" r:id="Rf5380628e9314300"/>
    <p:sldId xmlns:r="http://schemas.openxmlformats.org/officeDocument/2006/relationships" id="261" r:id="Red916d1d106d4c7e"/>
    <p:sldId xmlns:r="http://schemas.openxmlformats.org/officeDocument/2006/relationships" id="262" r:id="Re98cff62c68d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9ff4b8153442c" /><Relationship Type="http://schemas.openxmlformats.org/officeDocument/2006/relationships/slide" Target="/ppt/slides/slide1.xml" Id="R28e2fb8f86ee4fb0" /><Relationship Type="http://schemas.openxmlformats.org/officeDocument/2006/relationships/slide" Target="/ppt/slides/slide2.xml" Id="R69651eb9abca4fe9" /><Relationship Type="http://schemas.openxmlformats.org/officeDocument/2006/relationships/slide" Target="/ppt/slides/slide3.xml" Id="R5fa0fe18043347e0" /><Relationship Type="http://schemas.openxmlformats.org/officeDocument/2006/relationships/slide" Target="/ppt/slides/slide4.xml" Id="R111344753dde4f26" /><Relationship Type="http://schemas.openxmlformats.org/officeDocument/2006/relationships/slide" Target="/ppt/slides/slide5.xml" Id="Rf5380628e9314300" /><Relationship Type="http://schemas.openxmlformats.org/officeDocument/2006/relationships/slide" Target="/ppt/slides/slide6.xml" Id="Red916d1d106d4c7e" /><Relationship Type="http://schemas.openxmlformats.org/officeDocument/2006/relationships/slide" Target="/ppt/slides/slide7.xml" Id="Re98cff62c68d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f46dd547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d4e6f2b448f1" /><Relationship Type="http://schemas.openxmlformats.org/officeDocument/2006/relationships/theme" Target="/ppt/slideMasters/theme/theme1.xml" Id="Raead0debf576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6d4e6f2b4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31d41f19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8104f4da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5c51c22a0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f30b1f95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8a9fde5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dee763ff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c6cc9ca4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ALBATROSS HOLDING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29 045 362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32 125 273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KNUT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JARL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ØRJAN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KNUT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Litlamo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37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ALBATROSS HOLDING AS</a:t>
            </a:r>
          </a:p>
        </p:txBody>
      </p:sp>
    </p:spTree>
  </p:cSld>
  <p:clrMapOvr>
    <a:masterClrMapping xmlns:a="http://schemas.openxmlformats.org/drawingml/2006/main"/>
  </p:clrMapOvr>
</p:sld>
</file>