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ed0b5d514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1c4a45d9745f0"/>
  </p:sldMasterIdLst>
  <p:sldIdLst>
    <p:sldId xmlns:r="http://schemas.openxmlformats.org/officeDocument/2006/relationships" id="256" r:id="Rc60670b02fa94e83"/>
    <p:sldId xmlns:r="http://schemas.openxmlformats.org/officeDocument/2006/relationships" id="257" r:id="R9ba2d651ff2e4f76"/>
    <p:sldId xmlns:r="http://schemas.openxmlformats.org/officeDocument/2006/relationships" id="258" r:id="R93b8c778ac75472d"/>
    <p:sldId xmlns:r="http://schemas.openxmlformats.org/officeDocument/2006/relationships" id="259" r:id="Rb7dad85f7a884090"/>
    <p:sldId xmlns:r="http://schemas.openxmlformats.org/officeDocument/2006/relationships" id="260" r:id="R9c5910c3660047f3"/>
    <p:sldId xmlns:r="http://schemas.openxmlformats.org/officeDocument/2006/relationships" id="261" r:id="R3b635e4d94e94093"/>
    <p:sldId xmlns:r="http://schemas.openxmlformats.org/officeDocument/2006/relationships" id="262" r:id="R4e78d1f6fb66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1c4a45d9745f0" /><Relationship Type="http://schemas.openxmlformats.org/officeDocument/2006/relationships/slide" Target="/ppt/slides/slide1.xml" Id="Rc60670b02fa94e83" /><Relationship Type="http://schemas.openxmlformats.org/officeDocument/2006/relationships/slide" Target="/ppt/slides/slide2.xml" Id="R9ba2d651ff2e4f76" /><Relationship Type="http://schemas.openxmlformats.org/officeDocument/2006/relationships/slide" Target="/ppt/slides/slide3.xml" Id="R93b8c778ac75472d" /><Relationship Type="http://schemas.openxmlformats.org/officeDocument/2006/relationships/slide" Target="/ppt/slides/slide4.xml" Id="Rb7dad85f7a884090" /><Relationship Type="http://schemas.openxmlformats.org/officeDocument/2006/relationships/slide" Target="/ppt/slides/slide5.xml" Id="R9c5910c3660047f3" /><Relationship Type="http://schemas.openxmlformats.org/officeDocument/2006/relationships/slide" Target="/ppt/slides/slide6.xml" Id="R3b635e4d94e94093" /><Relationship Type="http://schemas.openxmlformats.org/officeDocument/2006/relationships/slide" Target="/ppt/slides/slide7.xml" Id="R4e78d1f6fb66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d99f5c467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77edacad40b6" /><Relationship Type="http://schemas.openxmlformats.org/officeDocument/2006/relationships/theme" Target="/ppt/slideMasters/theme/theme1.xml" Id="R9a29fe02e92c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477edacad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b6d1f6af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37a19315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f31611b2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b8ab6ad4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cdeb3e28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85e80284c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a16d3b5a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30 804 649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39 308 631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KJELL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Åttringen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kh@haneseth.no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AS</a:t>
            </a:r>
          </a:p>
        </p:txBody>
      </p:sp>
    </p:spTree>
  </p:cSld>
  <p:clrMapOvr>
    <a:masterClrMapping xmlns:a="http://schemas.openxmlformats.org/drawingml/2006/main"/>
  </p:clrMapOvr>
</p:sld>
</file>