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d7267a02a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a60128f5c4703"/>
  </p:sldMasterIdLst>
  <p:sldIdLst>
    <p:sldId xmlns:r="http://schemas.openxmlformats.org/officeDocument/2006/relationships" id="256" r:id="Rccb62c25c11544cd"/>
    <p:sldId xmlns:r="http://schemas.openxmlformats.org/officeDocument/2006/relationships" id="257" r:id="Rd7a6a6f76a4b4c30"/>
    <p:sldId xmlns:r="http://schemas.openxmlformats.org/officeDocument/2006/relationships" id="258" r:id="Rf969a80b12dd4a9e"/>
    <p:sldId xmlns:r="http://schemas.openxmlformats.org/officeDocument/2006/relationships" id="259" r:id="R2d2a1710d8d54b71"/>
    <p:sldId xmlns:r="http://schemas.openxmlformats.org/officeDocument/2006/relationships" id="260" r:id="Rcf1b7ec88cad4d16"/>
    <p:sldId xmlns:r="http://schemas.openxmlformats.org/officeDocument/2006/relationships" id="261" r:id="Rdff3b2425b064091"/>
    <p:sldId xmlns:r="http://schemas.openxmlformats.org/officeDocument/2006/relationships" id="262" r:id="R08df66af05c744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a60128f5c4703" /><Relationship Type="http://schemas.openxmlformats.org/officeDocument/2006/relationships/slide" Target="/ppt/slides/slide1.xml" Id="Rccb62c25c11544cd" /><Relationship Type="http://schemas.openxmlformats.org/officeDocument/2006/relationships/slide" Target="/ppt/slides/slide2.xml" Id="Rd7a6a6f76a4b4c30" /><Relationship Type="http://schemas.openxmlformats.org/officeDocument/2006/relationships/slide" Target="/ppt/slides/slide3.xml" Id="Rf969a80b12dd4a9e" /><Relationship Type="http://schemas.openxmlformats.org/officeDocument/2006/relationships/slide" Target="/ppt/slides/slide4.xml" Id="R2d2a1710d8d54b71" /><Relationship Type="http://schemas.openxmlformats.org/officeDocument/2006/relationships/slide" Target="/ppt/slides/slide5.xml" Id="Rcf1b7ec88cad4d16" /><Relationship Type="http://schemas.openxmlformats.org/officeDocument/2006/relationships/slide" Target="/ppt/slides/slide6.xml" Id="Rdff3b2425b064091" /><Relationship Type="http://schemas.openxmlformats.org/officeDocument/2006/relationships/slide" Target="/ppt/slides/slide7.xml" Id="R08df66af05c744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c5d9c7fb8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75f0c8a541cf" /><Relationship Type="http://schemas.openxmlformats.org/officeDocument/2006/relationships/theme" Target="/ppt/slideMasters/theme/theme1.xml" Id="Rc675e1244e0a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975f0c8a5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1cff194e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5803c5a6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c8d5b6a6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9592ca5bf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826e1749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579355a5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1a1f00ad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38 468 531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46 631 445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NESHEIM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SNES AS</a:t>
            </a:r>
          </a:p>
        </p:txBody>
      </p:sp>
    </p:spTree>
  </p:cSld>
  <p:clrMapOvr>
    <a:masterClrMapping xmlns:a="http://schemas.openxmlformats.org/drawingml/2006/main"/>
  </p:clrMapOvr>
</p:sld>
</file>