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3a7cf7eb946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50bb836eea4e1d"/>
  </p:sldMasterIdLst>
  <p:sldIdLst>
    <p:sldId xmlns:r="http://schemas.openxmlformats.org/officeDocument/2006/relationships" id="256" r:id="Rc131f2e1f6f24fef"/>
    <p:sldId xmlns:r="http://schemas.openxmlformats.org/officeDocument/2006/relationships" id="257" r:id="R5abe690a7dae4dbd"/>
    <p:sldId xmlns:r="http://schemas.openxmlformats.org/officeDocument/2006/relationships" id="258" r:id="R8cf16f72b68f4d6d"/>
    <p:sldId xmlns:r="http://schemas.openxmlformats.org/officeDocument/2006/relationships" id="259" r:id="R3b2413341bf44d65"/>
    <p:sldId xmlns:r="http://schemas.openxmlformats.org/officeDocument/2006/relationships" id="260" r:id="Red6f1a9bed6c45c8"/>
    <p:sldId xmlns:r="http://schemas.openxmlformats.org/officeDocument/2006/relationships" id="261" r:id="R3ee7d02ad0104595"/>
    <p:sldId xmlns:r="http://schemas.openxmlformats.org/officeDocument/2006/relationships" id="262" r:id="Re8f1cefc474347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50bb836eea4e1d" /><Relationship Type="http://schemas.openxmlformats.org/officeDocument/2006/relationships/slide" Target="/ppt/slides/slide1.xml" Id="Rc131f2e1f6f24fef" /><Relationship Type="http://schemas.openxmlformats.org/officeDocument/2006/relationships/slide" Target="/ppt/slides/slide2.xml" Id="R5abe690a7dae4dbd" /><Relationship Type="http://schemas.openxmlformats.org/officeDocument/2006/relationships/slide" Target="/ppt/slides/slide3.xml" Id="R8cf16f72b68f4d6d" /><Relationship Type="http://schemas.openxmlformats.org/officeDocument/2006/relationships/slide" Target="/ppt/slides/slide4.xml" Id="R3b2413341bf44d65" /><Relationship Type="http://schemas.openxmlformats.org/officeDocument/2006/relationships/slide" Target="/ppt/slides/slide5.xml" Id="Red6f1a9bed6c45c8" /><Relationship Type="http://schemas.openxmlformats.org/officeDocument/2006/relationships/slide" Target="/ppt/slides/slide6.xml" Id="R3ee7d02ad0104595" /><Relationship Type="http://schemas.openxmlformats.org/officeDocument/2006/relationships/slide" Target="/ppt/slides/slide7.xml" Id="Re8f1cefc474347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e033e33fe74e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bb4f4205a4bd7" /><Relationship Type="http://schemas.openxmlformats.org/officeDocument/2006/relationships/theme" Target="/ppt/slideMasters/theme/theme1.xml" Id="R6c396c9aaa9441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bbb4f4205a4b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159a0cb8642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fe60c19ce4e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7240d5b3041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a07f8b72e48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0926fea2f4f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9c97a174d46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990a7062c4b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SIRKEL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SIRKEL INVEST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201 072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−266 881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4 271 598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38 794 515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43 568 354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GÅRSETH PER REINERT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SIRKEL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8030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SIRKEL INVEST AS</a:t>
            </a:r>
          </a:p>
        </p:txBody>
      </p:sp>
    </p:spTree>
  </p:cSld>
  <p:clrMapOvr>
    <a:masterClrMapping xmlns:a="http://schemas.openxmlformats.org/drawingml/2006/main"/>
  </p:clrMapOvr>
</p:sld>
</file>