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6e4935ccb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b000b7cbb4784"/>
  </p:sldMasterIdLst>
  <p:sldIdLst>
    <p:sldId xmlns:r="http://schemas.openxmlformats.org/officeDocument/2006/relationships" id="256" r:id="R1e4088118dcd4d1d"/>
    <p:sldId xmlns:r="http://schemas.openxmlformats.org/officeDocument/2006/relationships" id="257" r:id="R2c6f8c9c210f4983"/>
    <p:sldId xmlns:r="http://schemas.openxmlformats.org/officeDocument/2006/relationships" id="258" r:id="R398a785d06284c91"/>
    <p:sldId xmlns:r="http://schemas.openxmlformats.org/officeDocument/2006/relationships" id="259" r:id="R2df390dbd53f4f82"/>
    <p:sldId xmlns:r="http://schemas.openxmlformats.org/officeDocument/2006/relationships" id="260" r:id="Rc19a598230ef4603"/>
    <p:sldId xmlns:r="http://schemas.openxmlformats.org/officeDocument/2006/relationships" id="261" r:id="R8b05a2163d3e433c"/>
    <p:sldId xmlns:r="http://schemas.openxmlformats.org/officeDocument/2006/relationships" id="262" r:id="Rbbc62b6792dd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b000b7cbb4784" /><Relationship Type="http://schemas.openxmlformats.org/officeDocument/2006/relationships/slide" Target="/ppt/slides/slide1.xml" Id="R1e4088118dcd4d1d" /><Relationship Type="http://schemas.openxmlformats.org/officeDocument/2006/relationships/slide" Target="/ppt/slides/slide2.xml" Id="R2c6f8c9c210f4983" /><Relationship Type="http://schemas.openxmlformats.org/officeDocument/2006/relationships/slide" Target="/ppt/slides/slide3.xml" Id="R398a785d06284c91" /><Relationship Type="http://schemas.openxmlformats.org/officeDocument/2006/relationships/slide" Target="/ppt/slides/slide4.xml" Id="R2df390dbd53f4f82" /><Relationship Type="http://schemas.openxmlformats.org/officeDocument/2006/relationships/slide" Target="/ppt/slides/slide5.xml" Id="Rc19a598230ef4603" /><Relationship Type="http://schemas.openxmlformats.org/officeDocument/2006/relationships/slide" Target="/ppt/slides/slide6.xml" Id="R8b05a2163d3e433c" /><Relationship Type="http://schemas.openxmlformats.org/officeDocument/2006/relationships/slide" Target="/ppt/slides/slide7.xml" Id="Rbbc62b6792dd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47fa83d4342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0869eae2a46c6" /><Relationship Type="http://schemas.openxmlformats.org/officeDocument/2006/relationships/theme" Target="/ppt/slideMasters/theme/theme1.xml" Id="Rb7895a437ed240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40869eae2a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ae646f5a149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7e84d21554e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ec2df7aa74a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5d6210c2e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b3217a35048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d12c62b5442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2109b7490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SÆTHER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AS ble etablert [år] og holder til i Dolmøy.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22 055 780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22 118 901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7252 Dolmøy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22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sether.vvs@c2i.net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