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f795fb9c4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2b391b8f94fe0"/>
  </p:sldMasterIdLst>
  <p:sldIdLst>
    <p:sldId xmlns:r="http://schemas.openxmlformats.org/officeDocument/2006/relationships" id="256" r:id="Ra20c053783dd4843"/>
    <p:sldId xmlns:r="http://schemas.openxmlformats.org/officeDocument/2006/relationships" id="257" r:id="R03631d936eef48b9"/>
    <p:sldId xmlns:r="http://schemas.openxmlformats.org/officeDocument/2006/relationships" id="258" r:id="Ra00ef89eb356445f"/>
    <p:sldId xmlns:r="http://schemas.openxmlformats.org/officeDocument/2006/relationships" id="259" r:id="R2b5057298dc34718"/>
    <p:sldId xmlns:r="http://schemas.openxmlformats.org/officeDocument/2006/relationships" id="260" r:id="R347e9c8eae0c4351"/>
    <p:sldId xmlns:r="http://schemas.openxmlformats.org/officeDocument/2006/relationships" id="261" r:id="R7c44bb1927a24d6d"/>
    <p:sldId xmlns:r="http://schemas.openxmlformats.org/officeDocument/2006/relationships" id="262" r:id="Red4b47f770d2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2b391b8f94fe0" /><Relationship Type="http://schemas.openxmlformats.org/officeDocument/2006/relationships/slide" Target="/ppt/slides/slide1.xml" Id="Ra20c053783dd4843" /><Relationship Type="http://schemas.openxmlformats.org/officeDocument/2006/relationships/slide" Target="/ppt/slides/slide2.xml" Id="R03631d936eef48b9" /><Relationship Type="http://schemas.openxmlformats.org/officeDocument/2006/relationships/slide" Target="/ppt/slides/slide3.xml" Id="Ra00ef89eb356445f" /><Relationship Type="http://schemas.openxmlformats.org/officeDocument/2006/relationships/slide" Target="/ppt/slides/slide4.xml" Id="R2b5057298dc34718" /><Relationship Type="http://schemas.openxmlformats.org/officeDocument/2006/relationships/slide" Target="/ppt/slides/slide5.xml" Id="R347e9c8eae0c4351" /><Relationship Type="http://schemas.openxmlformats.org/officeDocument/2006/relationships/slide" Target="/ppt/slides/slide6.xml" Id="R7c44bb1927a24d6d" /><Relationship Type="http://schemas.openxmlformats.org/officeDocument/2006/relationships/slide" Target="/ppt/slides/slide7.xml" Id="Red4b47f770d2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c251924db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e6819c4c41ae" /><Relationship Type="http://schemas.openxmlformats.org/officeDocument/2006/relationships/theme" Target="/ppt/slideMasters/theme/theme1.xml" Id="R9874800ba5dd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be6819c4c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c7e89a262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cd6a868b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6313d628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2ac36903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5ec31f36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33678b4d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39574f500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AASLAND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INDUSTRIER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82 720 173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SteinarAasland, Gustav Vigelands vei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steinar.aasland@me.com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AASLAND INDUSTRIER AS</a:t>
            </a:r>
          </a:p>
        </p:txBody>
      </p:sp>
    </p:spTree>
  </p:cSld>
  <p:clrMapOvr>
    <a:masterClrMapping xmlns:a="http://schemas.openxmlformats.org/drawingml/2006/main"/>
  </p:clrMapOvr>
</p:sld>
</file>