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8c91b9962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0b60420954ab2"/>
  </p:sldMasterIdLst>
  <p:sldIdLst>
    <p:sldId xmlns:r="http://schemas.openxmlformats.org/officeDocument/2006/relationships" id="256" r:id="R590c81ce9b3c4b54"/>
    <p:sldId xmlns:r="http://schemas.openxmlformats.org/officeDocument/2006/relationships" id="257" r:id="R20225b6a4afd4c6e"/>
    <p:sldId xmlns:r="http://schemas.openxmlformats.org/officeDocument/2006/relationships" id="258" r:id="R5bc0030324934a22"/>
    <p:sldId xmlns:r="http://schemas.openxmlformats.org/officeDocument/2006/relationships" id="259" r:id="R60a559e71d434437"/>
    <p:sldId xmlns:r="http://schemas.openxmlformats.org/officeDocument/2006/relationships" id="260" r:id="Rf60cc0473cc14885"/>
    <p:sldId xmlns:r="http://schemas.openxmlformats.org/officeDocument/2006/relationships" id="261" r:id="Rccb63426b0cf478f"/>
    <p:sldId xmlns:r="http://schemas.openxmlformats.org/officeDocument/2006/relationships" id="262" r:id="Ra1f6ccad4053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0b60420954ab2" /><Relationship Type="http://schemas.openxmlformats.org/officeDocument/2006/relationships/slide" Target="/ppt/slides/slide1.xml" Id="R590c81ce9b3c4b54" /><Relationship Type="http://schemas.openxmlformats.org/officeDocument/2006/relationships/slide" Target="/ppt/slides/slide2.xml" Id="R20225b6a4afd4c6e" /><Relationship Type="http://schemas.openxmlformats.org/officeDocument/2006/relationships/slide" Target="/ppt/slides/slide3.xml" Id="R5bc0030324934a22" /><Relationship Type="http://schemas.openxmlformats.org/officeDocument/2006/relationships/slide" Target="/ppt/slides/slide4.xml" Id="R60a559e71d434437" /><Relationship Type="http://schemas.openxmlformats.org/officeDocument/2006/relationships/slide" Target="/ppt/slides/slide5.xml" Id="Rf60cc0473cc14885" /><Relationship Type="http://schemas.openxmlformats.org/officeDocument/2006/relationships/slide" Target="/ppt/slides/slide6.xml" Id="Rccb63426b0cf478f" /><Relationship Type="http://schemas.openxmlformats.org/officeDocument/2006/relationships/slide" Target="/ppt/slides/slide7.xml" Id="Ra1f6ccad4053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3ff56ec64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aeafdc55c4ced" /><Relationship Type="http://schemas.openxmlformats.org/officeDocument/2006/relationships/theme" Target="/ppt/slideMasters/theme/theme1.xml" Id="Rbcd9a144b340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aeafdc55c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5825d3da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179bd55d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563eb310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025a5f52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fafa40245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caafc74f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40b318af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ANDREASSEN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ANDREASSEN HOLDING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10 242 945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10 694 492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Guldalsgata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1467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ole@andreassen.no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ANDREASSEN HOLDING AS</a:t>
            </a:r>
          </a:p>
        </p:txBody>
      </p:sp>
    </p:spTree>
  </p:cSld>
  <p:clrMapOvr>
    <a:masterClrMapping xmlns:a="http://schemas.openxmlformats.org/drawingml/2006/main"/>
  </p:clrMapOvr>
</p:sld>
</file>