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f12a350e714d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2835f429514c90"/>
  </p:sldMasterIdLst>
  <p:sldIdLst>
    <p:sldId xmlns:r="http://schemas.openxmlformats.org/officeDocument/2006/relationships" id="256" r:id="R6b059c8a27a34c8d"/>
    <p:sldId xmlns:r="http://schemas.openxmlformats.org/officeDocument/2006/relationships" id="257" r:id="R26e4aa5c9dd24b0e"/>
    <p:sldId xmlns:r="http://schemas.openxmlformats.org/officeDocument/2006/relationships" id="258" r:id="Ra002e28f975c45d3"/>
    <p:sldId xmlns:r="http://schemas.openxmlformats.org/officeDocument/2006/relationships" id="259" r:id="Rc0a85aa782ee4285"/>
    <p:sldId xmlns:r="http://schemas.openxmlformats.org/officeDocument/2006/relationships" id="260" r:id="Ra7105796edbf4840"/>
    <p:sldId xmlns:r="http://schemas.openxmlformats.org/officeDocument/2006/relationships" id="261" r:id="Rdb93d4dd03f04940"/>
    <p:sldId xmlns:r="http://schemas.openxmlformats.org/officeDocument/2006/relationships" id="262" r:id="R71a3486edfed49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2835f429514c90" /><Relationship Type="http://schemas.openxmlformats.org/officeDocument/2006/relationships/slide" Target="/ppt/slides/slide1.xml" Id="R6b059c8a27a34c8d" /><Relationship Type="http://schemas.openxmlformats.org/officeDocument/2006/relationships/slide" Target="/ppt/slides/slide2.xml" Id="R26e4aa5c9dd24b0e" /><Relationship Type="http://schemas.openxmlformats.org/officeDocument/2006/relationships/slide" Target="/ppt/slides/slide3.xml" Id="Ra002e28f975c45d3" /><Relationship Type="http://schemas.openxmlformats.org/officeDocument/2006/relationships/slide" Target="/ppt/slides/slide4.xml" Id="Rc0a85aa782ee4285" /><Relationship Type="http://schemas.openxmlformats.org/officeDocument/2006/relationships/slide" Target="/ppt/slides/slide5.xml" Id="Ra7105796edbf4840" /><Relationship Type="http://schemas.openxmlformats.org/officeDocument/2006/relationships/slide" Target="/ppt/slides/slide6.xml" Id="Rdb93d4dd03f04940" /><Relationship Type="http://schemas.openxmlformats.org/officeDocument/2006/relationships/slide" Target="/ppt/slides/slide7.xml" Id="R71a3486edfed49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0ee50c14864e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6009e35b9410f" /><Relationship Type="http://schemas.openxmlformats.org/officeDocument/2006/relationships/theme" Target="/ppt/slideMasters/theme/theme1.xml" Id="R8af31941efa04d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86009e35b941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dab71c6884b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028a2879847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a0af92b354c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d9c782eb84f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bcf5ceb5e41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9ad19a0294f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b13d9729b43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GRELE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462 654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4 074 428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4 090 046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 VIBEKE NORHEIM  –  67,6 %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HAUGBERG HEIDI KJÆR  –  10,8 %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THORSEN EIVIND KJÆR  –  10,8 %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THORSEN HELENE KJÆR  –  10,8 %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Ekornveien 1D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989 182 889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GRELE AS</a:t>
            </a:r>
          </a:p>
        </p:txBody>
      </p:sp>
    </p:spTree>
  </p:cSld>
  <p:clrMapOvr>
    <a:masterClrMapping xmlns:a="http://schemas.openxmlformats.org/drawingml/2006/main"/>
  </p:clrMapOvr>
</p:sld>
</file>