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9314fc58a049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02dbda638a4d51"/>
  </p:sldMasterIdLst>
  <p:sldIdLst>
    <p:sldId xmlns:r="http://schemas.openxmlformats.org/officeDocument/2006/relationships" id="256" r:id="Rb80ccfedbc564c6f"/>
    <p:sldId xmlns:r="http://schemas.openxmlformats.org/officeDocument/2006/relationships" id="257" r:id="R9598db2b8edc4461"/>
    <p:sldId xmlns:r="http://schemas.openxmlformats.org/officeDocument/2006/relationships" id="258" r:id="Rd51fe4e38b5042af"/>
    <p:sldId xmlns:r="http://schemas.openxmlformats.org/officeDocument/2006/relationships" id="259" r:id="R46f937d2f5d74c4a"/>
    <p:sldId xmlns:r="http://schemas.openxmlformats.org/officeDocument/2006/relationships" id="260" r:id="Rc838e20914344e03"/>
    <p:sldId xmlns:r="http://schemas.openxmlformats.org/officeDocument/2006/relationships" id="261" r:id="R209d881317684a5c"/>
    <p:sldId xmlns:r="http://schemas.openxmlformats.org/officeDocument/2006/relationships" id="262" r:id="Rae0e46d0efdc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02dbda638a4d51" /><Relationship Type="http://schemas.openxmlformats.org/officeDocument/2006/relationships/slide" Target="/ppt/slides/slide1.xml" Id="Rb80ccfedbc564c6f" /><Relationship Type="http://schemas.openxmlformats.org/officeDocument/2006/relationships/slide" Target="/ppt/slides/slide2.xml" Id="R9598db2b8edc4461" /><Relationship Type="http://schemas.openxmlformats.org/officeDocument/2006/relationships/slide" Target="/ppt/slides/slide3.xml" Id="Rd51fe4e38b5042af" /><Relationship Type="http://schemas.openxmlformats.org/officeDocument/2006/relationships/slide" Target="/ppt/slides/slide4.xml" Id="R46f937d2f5d74c4a" /><Relationship Type="http://schemas.openxmlformats.org/officeDocument/2006/relationships/slide" Target="/ppt/slides/slide5.xml" Id="Rc838e20914344e03" /><Relationship Type="http://schemas.openxmlformats.org/officeDocument/2006/relationships/slide" Target="/ppt/slides/slide6.xml" Id="R209d881317684a5c" /><Relationship Type="http://schemas.openxmlformats.org/officeDocument/2006/relationships/slide" Target="/ppt/slides/slide7.xml" Id="Rae0e46d0efdc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2928fd3c542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02b6b72d74b82" /><Relationship Type="http://schemas.openxmlformats.org/officeDocument/2006/relationships/theme" Target="/ppt/slideMasters/theme/theme1.xml" Id="R03308c977dcc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02b6b72d7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a18ffc2c242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c4e9a824347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4b30da783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e90374ddc41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06c96d0d3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5df648feb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fbcade5d1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EIKI INVEST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6 363 022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6 606 055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KALBERG IVERSEN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IVERSEN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Iversen, Gamleveien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