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0daf5aeb6e46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bc5aea157945b5"/>
  </p:sldMasterIdLst>
  <p:sldIdLst>
    <p:sldId xmlns:r="http://schemas.openxmlformats.org/officeDocument/2006/relationships" id="256" r:id="R187c8f9d86aa4b67"/>
    <p:sldId xmlns:r="http://schemas.openxmlformats.org/officeDocument/2006/relationships" id="257" r:id="R835d26c768664e75"/>
    <p:sldId xmlns:r="http://schemas.openxmlformats.org/officeDocument/2006/relationships" id="258" r:id="R790574f96f094fa9"/>
    <p:sldId xmlns:r="http://schemas.openxmlformats.org/officeDocument/2006/relationships" id="259" r:id="R2e4ae9d876184c76"/>
    <p:sldId xmlns:r="http://schemas.openxmlformats.org/officeDocument/2006/relationships" id="260" r:id="R803c3f42cced44a7"/>
    <p:sldId xmlns:r="http://schemas.openxmlformats.org/officeDocument/2006/relationships" id="261" r:id="R6c28a1e1c7224d36"/>
    <p:sldId xmlns:r="http://schemas.openxmlformats.org/officeDocument/2006/relationships" id="262" r:id="R0f3c69fb09034c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bc5aea157945b5" /><Relationship Type="http://schemas.openxmlformats.org/officeDocument/2006/relationships/slide" Target="/ppt/slides/slide1.xml" Id="R187c8f9d86aa4b67" /><Relationship Type="http://schemas.openxmlformats.org/officeDocument/2006/relationships/slide" Target="/ppt/slides/slide2.xml" Id="R835d26c768664e75" /><Relationship Type="http://schemas.openxmlformats.org/officeDocument/2006/relationships/slide" Target="/ppt/slides/slide3.xml" Id="R790574f96f094fa9" /><Relationship Type="http://schemas.openxmlformats.org/officeDocument/2006/relationships/slide" Target="/ppt/slides/slide4.xml" Id="R2e4ae9d876184c76" /><Relationship Type="http://schemas.openxmlformats.org/officeDocument/2006/relationships/slide" Target="/ppt/slides/slide5.xml" Id="R803c3f42cced44a7" /><Relationship Type="http://schemas.openxmlformats.org/officeDocument/2006/relationships/slide" Target="/ppt/slides/slide6.xml" Id="R6c28a1e1c7224d36" /><Relationship Type="http://schemas.openxmlformats.org/officeDocument/2006/relationships/slide" Target="/ppt/slides/slide7.xml" Id="R0f3c69fb09034c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bb9e6c000346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7ddf9061c42d3" /><Relationship Type="http://schemas.openxmlformats.org/officeDocument/2006/relationships/theme" Target="/ppt/slideMasters/theme/theme1.xml" Id="R8bc6cf478dc04d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47ddf9061c42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ae248a43d47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1520bc2f849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b887a8e0044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9ff7afc9843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d813ed95546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961116993e47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f8d8a7ac642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LAFFEN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LAFFEN HOLDING AS ble etablert [år] og holder til i Hærland.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345 708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38 693 121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136 086 620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152 297 029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REVHAUG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LAFFEN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Ørjeveien 533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1878 Hærland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989 183 176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LAFFEN HOLDING AS</a:t>
            </a:r>
          </a:p>
        </p:txBody>
      </p:sp>
    </p:spTree>
  </p:cSld>
  <p:clrMapOvr>
    <a:masterClrMapping xmlns:a="http://schemas.openxmlformats.org/drawingml/2006/main"/>
  </p:clrMapOvr>
</p:sld>
</file>