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ccfe8731674f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bd59525871456b"/>
  </p:sldMasterIdLst>
  <p:sldIdLst>
    <p:sldId xmlns:r="http://schemas.openxmlformats.org/officeDocument/2006/relationships" id="256" r:id="R8504f71e69054fe8"/>
    <p:sldId xmlns:r="http://schemas.openxmlformats.org/officeDocument/2006/relationships" id="257" r:id="R619f935ecd024ba1"/>
    <p:sldId xmlns:r="http://schemas.openxmlformats.org/officeDocument/2006/relationships" id="258" r:id="R3e9ffd1c2bb44753"/>
    <p:sldId xmlns:r="http://schemas.openxmlformats.org/officeDocument/2006/relationships" id="259" r:id="R24b210d62efb4f59"/>
    <p:sldId xmlns:r="http://schemas.openxmlformats.org/officeDocument/2006/relationships" id="260" r:id="R094bfc1a8f524dc4"/>
    <p:sldId xmlns:r="http://schemas.openxmlformats.org/officeDocument/2006/relationships" id="261" r:id="Rebc0bf527f1c44be"/>
    <p:sldId xmlns:r="http://schemas.openxmlformats.org/officeDocument/2006/relationships" id="262" r:id="R8d0b6b111a694c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bd59525871456b" /><Relationship Type="http://schemas.openxmlformats.org/officeDocument/2006/relationships/slide" Target="/ppt/slides/slide1.xml" Id="R8504f71e69054fe8" /><Relationship Type="http://schemas.openxmlformats.org/officeDocument/2006/relationships/slide" Target="/ppt/slides/slide2.xml" Id="R619f935ecd024ba1" /><Relationship Type="http://schemas.openxmlformats.org/officeDocument/2006/relationships/slide" Target="/ppt/slides/slide3.xml" Id="R3e9ffd1c2bb44753" /><Relationship Type="http://schemas.openxmlformats.org/officeDocument/2006/relationships/slide" Target="/ppt/slides/slide4.xml" Id="R24b210d62efb4f59" /><Relationship Type="http://schemas.openxmlformats.org/officeDocument/2006/relationships/slide" Target="/ppt/slides/slide5.xml" Id="R094bfc1a8f524dc4" /><Relationship Type="http://schemas.openxmlformats.org/officeDocument/2006/relationships/slide" Target="/ppt/slides/slide6.xml" Id="Rebc0bf527f1c44be" /><Relationship Type="http://schemas.openxmlformats.org/officeDocument/2006/relationships/slide" Target="/ppt/slides/slide7.xml" Id="R8d0b6b111a694c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86bf665f3a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e1c369018477f" /><Relationship Type="http://schemas.openxmlformats.org/officeDocument/2006/relationships/theme" Target="/ppt/slideMasters/theme/theme1.xml" Id="Rf11f07aa19e9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e1c36901847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25fea867146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c427479e5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1dda808fb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c7495479c46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58d6a78b146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947217694b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5a79cd2e24e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1 083 495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−691 414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5 714 013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19 532 550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ØRJAN DJUVIK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Bamseveien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orjan@fiala.no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989 183 524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ODP HOLDING AS</a:t>
            </a:r>
          </a:p>
        </p:txBody>
      </p:sp>
    </p:spTree>
  </p:cSld>
  <p:clrMapOvr>
    <a:masterClrMapping xmlns:a="http://schemas.openxmlformats.org/drawingml/2006/main"/>
  </p:clrMapOvr>
</p:sld>
</file>